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9.jfif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3" r:id="rId3"/>
    <p:sldId id="296" r:id="rId4"/>
    <p:sldId id="295" r:id="rId5"/>
    <p:sldId id="298" r:id="rId6"/>
    <p:sldId id="30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9AFB-9E6D-47F2-AAC1-5DDA2E3AF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C2B87-BC94-4E49-B6FB-AB4BFC5CA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A1490-14F0-42D8-9688-1EEA522AB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EE025-5F92-4371-9F90-1D0A9526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B5E50-31E0-43FA-8C4B-1D10E377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48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3D072-CC83-45FD-9234-59D005EA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C113B-85B6-41A1-B5EF-A5A89D77AF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566A6-5731-4592-B5D4-CDC20115D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5D20C-E22F-4CB0-8320-C09BCBCA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7541C-4E70-44C7-9701-70DDD725F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51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700819-64AF-41B0-8C6F-D18C397123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3D6E8-9684-4E10-A08D-2C07D3B09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4A34A-A502-4130-842A-F9DD40804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70E66-5449-4776-987D-1C6EF0796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7E7B8-682F-4C59-92AF-4BEA03F0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443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05AA9-8A76-4C06-AAC3-8BEFA1171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97B31-1C0A-495A-8604-377FC37FC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AEE2B-9ABD-45B8-BA0C-226691E7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4A438-6F33-4AE1-81C6-DCBC30CB6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73CA2-A810-46F0-8957-214D03D9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810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B895-6708-4227-9BA3-381A895E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8D8EB-19D6-45F0-A888-9817DCAC3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DBDBD-A228-472C-947B-5099BA394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CA5C5-8C2A-4750-A1AA-B5D864B35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BE25B-1031-4064-B4EE-51D262E22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87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365F2-E98E-4C7D-95AA-20DB44F2A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12051-93AB-4B60-A5C0-796481BB7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3FDCF-A1FA-4869-BE4C-BAE1FD162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8E1361-E2D7-4506-952A-D44ADEE1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5F991-E250-4630-B120-7C6354AC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0F5D3-6E91-47D8-8608-06FC25E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9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225A-7D04-435F-A1DE-F373F67FF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4B6CE-A40C-4998-A725-E43EC60A5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8E51BA-DDE8-42E0-BD6A-C70692A51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C2A318-783C-4154-93F6-9A2C43FE8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EB8191-73B7-4710-B773-211F79F3E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82C99-4E8C-4FB7-A935-93D216084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158E4C-FE88-44AA-A9CC-05A05FFD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3F542D-CF84-462A-990E-527359E4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784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F7111-DEED-4164-9AA9-22D59F1A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8D5C04-EEA7-400A-B418-985AD5C9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DE857-7729-4DF8-9E96-E0002894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D7FB29-EAFC-4E7B-A36B-89306612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665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B42CCF-518B-4B48-8A88-8ABBD81C9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C02989-0D55-43E1-A1A3-E66582CCF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AD29A-DA06-4E8B-9B43-02399B12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35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01C0-F12C-44B3-8B7C-F9F97821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0465-92D0-4B9D-B305-ABDA8D42E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B98F1-4F5A-4234-A8BD-5AE025A69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D2E54-941D-48E5-8E29-6E4C5B43D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34D18-B66C-490E-B37E-0C199C832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17F91-3C0E-4C35-9D16-906F0251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661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AA89F-DC66-476C-B760-BF687C21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A595CF-B830-4D08-AD8F-8B0D76462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E4670E-8475-4572-8291-E2E4A90A5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76D18-7468-48BA-9A98-33C035941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0FF73-4BDE-4F3A-AB0D-E0DEE0C5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A4E3D-CE18-4DFC-93D9-A5601634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13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6AC888-6503-4838-AE23-DB523AAD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57A94-98C3-43B8-A0B2-B780966D2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F6A6A-1EA1-423E-9784-DEFE489391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3974F-398C-4EB9-8123-477E421FC14E}" type="datetimeFigureOut">
              <a:rPr lang="fr-FR" smtClean="0"/>
              <a:t>04/04/2020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AE6FE6-413B-4199-A387-7CEF14D3D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72F78-2F98-4367-AC0A-951D47FB9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49D54-8C17-4CF3-81A9-7A89BD872D9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125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fi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fi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72C76-1A6D-48F3-950B-59CD7FAC6747}"/>
              </a:ext>
            </a:extLst>
          </p:cNvPr>
          <p:cNvSpPr/>
          <p:nvPr/>
        </p:nvSpPr>
        <p:spPr>
          <a:xfrm>
            <a:off x="2602673" y="1278090"/>
            <a:ext cx="87166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LES PARTENARIATS AVEC NOTRE LYCEE </a:t>
            </a:r>
          </a:p>
          <a:p>
            <a:endParaRPr lang="fr-FR" b="1" dirty="0">
              <a:solidFill>
                <a:schemeClr val="accent1"/>
              </a:solidFill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PORTUGAL: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AVEIRO, partenariat créé en juillet-août  2019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Consultant en immobilier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E-commerce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E-marketing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ESTORIL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Consultant en Immobilier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Communication et Marketing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LISBONNE, partenariat créé en janvier 2020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Conseiller en assurance (en cours de création octobre-novembre- décembre 2019)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CASCAIS, partenariat créé en février 2020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Assistant Manager </a:t>
            </a: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0BFADD-B101-41C8-A6DE-DA353B29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354768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710ADFD-1E21-4CBB-9868-9C5D1A5F3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4241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0DE5DC1-67E2-460F-8DA2-CFA1AEA87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32531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45FC6D-772D-4625-BB2B-F115C06DC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9900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ADEE-C54F-402D-9E97-478E0BEE7F66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8" name="Image 5">
            <a:extLst>
              <a:ext uri="{FF2B5EF4-FFF2-40B4-BE49-F238E27FC236}">
                <a16:creationId xmlns:a16="http://schemas.microsoft.com/office/drawing/2014/main" id="{4A1AED73-47E8-4089-A11A-F232F7870E78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765" y="1818651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35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1EAAA7B-C887-4B3B-A5DD-FC94F2CB66DE}"/>
              </a:ext>
            </a:extLst>
          </p:cNvPr>
          <p:cNvSpPr txBox="1"/>
          <p:nvPr/>
        </p:nvSpPr>
        <p:spPr>
          <a:xfrm>
            <a:off x="2486208" y="1473815"/>
            <a:ext cx="94795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LES PARTENARIATS AVEC NOTRE LYCEE </a:t>
            </a:r>
          </a:p>
          <a:p>
            <a:endParaRPr lang="fr-FR" b="1" dirty="0"/>
          </a:p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MALTE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, partenariat crée en Juin-juillet 2019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E-commerce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Marketing/E-marketing</a:t>
            </a:r>
          </a:p>
          <a:p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Infographie</a:t>
            </a: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1D7F17-054E-4CB2-9D7F-609E4284C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297017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79E2C3A1-C818-4200-8E8F-8518FC0AB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2316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96002894-D66D-4764-9C02-CB809C4D12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03654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BA0CA990-8913-4661-B728-16F436EF7F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0277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AC4D2FD-D60E-49B4-8327-BB66501ABED9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8" name="Image 6">
            <a:extLst>
              <a:ext uri="{FF2B5EF4-FFF2-40B4-BE49-F238E27FC236}">
                <a16:creationId xmlns:a16="http://schemas.microsoft.com/office/drawing/2014/main" id="{B0FF417F-FEDC-4D61-8648-D2A223EE3649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90" y="2133600"/>
            <a:ext cx="13716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58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72C76-1A6D-48F3-950B-59CD7FAC6747}"/>
              </a:ext>
            </a:extLst>
          </p:cNvPr>
          <p:cNvSpPr/>
          <p:nvPr/>
        </p:nvSpPr>
        <p:spPr>
          <a:xfrm>
            <a:off x="2602673" y="1278090"/>
            <a:ext cx="87166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HORS ERASMUS : LES PARTENARIATS AVEC NOTRE LYCEE </a:t>
            </a:r>
          </a:p>
          <a:p>
            <a:endParaRPr lang="fr-FR" b="1" dirty="0"/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 BRESIL : partenariat crée en novembre 2019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Rio de Janeiro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São Paulo</a:t>
            </a:r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Belo Horizonte</a:t>
            </a:r>
          </a:p>
          <a:p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Espírito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Santo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les étudiants en BTS SAM, NDRC, MCO et Assurance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0BFADD-B101-41C8-A6DE-DA353B29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354768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710ADFD-1E21-4CBB-9868-9C5D1A5F3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4241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0DE5DC1-67E2-460F-8DA2-CFA1AEA87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32531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45FC6D-772D-4625-BB2B-F115C06DC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9900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ADEE-C54F-402D-9E97-478E0BEE7F66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4A90E0F-B362-4E5D-BC00-77EB34EA08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36" y="2035204"/>
            <a:ext cx="21907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77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72C76-1A6D-48F3-950B-59CD7FAC6747}"/>
              </a:ext>
            </a:extLst>
          </p:cNvPr>
          <p:cNvSpPr/>
          <p:nvPr/>
        </p:nvSpPr>
        <p:spPr>
          <a:xfrm>
            <a:off x="2602673" y="1278090"/>
            <a:ext cx="87166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LES PARTENARIATS AVEC NOTRE LYCEE </a:t>
            </a:r>
          </a:p>
          <a:p>
            <a:endParaRPr lang="fr-FR" b="1" dirty="0"/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BELGIQUE: partenariat crée en décembre 2019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Tournai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Mons 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Bruxelles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Liège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les étudiants en BTS MCO et  BTS NDRC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0BFADD-B101-41C8-A6DE-DA353B29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354768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710ADFD-1E21-4CBB-9868-9C5D1A5F3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4241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0DE5DC1-67E2-460F-8DA2-CFA1AEA87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32531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45FC6D-772D-4625-BB2B-F115C06DC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9900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ADEE-C54F-402D-9E97-478E0BEE7F66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412EB56-8AF9-4123-A577-3C3E161BCF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91" y="2004607"/>
            <a:ext cx="12954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47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72C76-1A6D-48F3-950B-59CD7FAC6747}"/>
              </a:ext>
            </a:extLst>
          </p:cNvPr>
          <p:cNvSpPr/>
          <p:nvPr/>
        </p:nvSpPr>
        <p:spPr>
          <a:xfrm>
            <a:off x="2602673" y="1278090"/>
            <a:ext cx="87166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LES PARTENARIATS AVEC NOTRE LYCEE </a:t>
            </a:r>
          </a:p>
          <a:p>
            <a:endParaRPr lang="fr-FR" b="1" dirty="0"/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La HOLLANDE : partenariat en cours de création 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Amsterdam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les étudiants en  BTS SAM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0BFADD-B101-41C8-A6DE-DA353B29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354768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710ADFD-1E21-4CBB-9868-9C5D1A5F3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4241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0DE5DC1-67E2-460F-8DA2-CFA1AEA87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32531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45FC6D-772D-4625-BB2B-F115C06DC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9900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ADEE-C54F-402D-9E97-478E0BEE7F66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A7F5E7-6565-4D19-A0B2-EFC2D249E4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91" y="2044049"/>
            <a:ext cx="12954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8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A72C76-1A6D-48F3-950B-59CD7FAC6747}"/>
              </a:ext>
            </a:extLst>
          </p:cNvPr>
          <p:cNvSpPr/>
          <p:nvPr/>
        </p:nvSpPr>
        <p:spPr>
          <a:xfrm>
            <a:off x="2602673" y="1278090"/>
            <a:ext cx="87166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/>
          </a:p>
          <a:p>
            <a:r>
              <a:rPr lang="fr-FR" sz="3600" b="1" dirty="0">
                <a:solidFill>
                  <a:schemeClr val="accent1"/>
                </a:solidFill>
              </a:rPr>
              <a:t>LES PARTENARIATS AVEC NOTRE LYCEE </a:t>
            </a:r>
          </a:p>
          <a:p>
            <a:endParaRPr lang="fr-FR" b="1" dirty="0"/>
          </a:p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Espagne : partenariat en cours de création 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Valencia ( capital)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Barcelona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Alicante</a:t>
            </a:r>
          </a:p>
          <a:p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Gandia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Pour les étudiants en BTS SAM</a:t>
            </a: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b="1" dirty="0"/>
          </a:p>
          <a:p>
            <a:r>
              <a:rPr lang="fr-FR" b="1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0BFADD-B101-41C8-A6DE-DA353B297C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06" y="354768"/>
            <a:ext cx="2718777" cy="868203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6710ADFD-1E21-4CBB-9868-9C5D1A5F3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902" y="342416"/>
            <a:ext cx="2618072" cy="868204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0DE5DC1-67E2-460F-8DA2-CFA1AEA872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542" y="432531"/>
            <a:ext cx="1336131" cy="8776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745FC6D-772D-4625-BB2B-F115C06DC7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0241" y="549900"/>
            <a:ext cx="3165527" cy="71991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83FADEE-C54F-402D-9E97-478E0BEE7F66}"/>
              </a:ext>
            </a:extLst>
          </p:cNvPr>
          <p:cNvSpPr txBox="1"/>
          <p:nvPr/>
        </p:nvSpPr>
        <p:spPr>
          <a:xfrm>
            <a:off x="9872296" y="6317725"/>
            <a:ext cx="2180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latin typeface="Arial Narrow" panose="020B0606020202030204" pitchFamily="34" charset="0"/>
              </a:rPr>
              <a:t>Paula de </a:t>
            </a:r>
            <a:r>
              <a:rPr lang="fr-FR" dirty="0" err="1">
                <a:latin typeface="Arial Narrow" panose="020B0606020202030204" pitchFamily="34" charset="0"/>
              </a:rPr>
              <a:t>Jesus</a:t>
            </a:r>
            <a:r>
              <a:rPr lang="fr-FR" dirty="0"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E01AA6-9812-4D95-A463-ABAACF48322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815" y="1987618"/>
            <a:ext cx="23812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51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202</Words>
  <Application>Microsoft Office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paula dejesus</dc:creator>
  <cp:lastModifiedBy>paula dejesus</cp:lastModifiedBy>
  <cp:revision>10</cp:revision>
  <dcterms:created xsi:type="dcterms:W3CDTF">2020-01-10T20:24:18Z</dcterms:created>
  <dcterms:modified xsi:type="dcterms:W3CDTF">2020-04-04T10:43:50Z</dcterms:modified>
</cp:coreProperties>
</file>