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66" r:id="rId2"/>
    <p:sldId id="271" r:id="rId3"/>
    <p:sldId id="265" r:id="rId4"/>
    <p:sldId id="270" r:id="rId5"/>
    <p:sldId id="273" r:id="rId6"/>
    <p:sldId id="274" r:id="rId7"/>
    <p:sldId id="276" r:id="rId8"/>
    <p:sldId id="264" r:id="rId9"/>
    <p:sldId id="263" r:id="rId10"/>
    <p:sldId id="262" r:id="rId11"/>
    <p:sldId id="261" r:id="rId12"/>
    <p:sldId id="260" r:id="rId13"/>
    <p:sldId id="281" r:id="rId14"/>
    <p:sldId id="259" r:id="rId15"/>
    <p:sldId id="258" r:id="rId16"/>
    <p:sldId id="257" r:id="rId17"/>
    <p:sldId id="267" r:id="rId18"/>
    <p:sldId id="278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7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6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8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20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4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7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2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6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2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1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4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6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5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2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0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F79F5-1A0F-4C5D-B903-84CEE9E45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94648"/>
            <a:ext cx="9571384" cy="2796622"/>
          </a:xfrm>
        </p:spPr>
        <p:txBody>
          <a:bodyPr>
            <a:normAutofit fontScale="90000"/>
          </a:bodyPr>
          <a:lstStyle/>
          <a:p>
            <a:pPr algn="just"/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r>
              <a:rPr lang="fr-FR" sz="4400" b="1" dirty="0" err="1"/>
              <a:t>Estágio</a:t>
            </a:r>
            <a:r>
              <a:rPr lang="fr-FR" sz="4400" b="1" dirty="0"/>
              <a:t> P</a:t>
            </a:r>
            <a:r>
              <a:rPr lang="pt-PT" sz="4400" b="1" dirty="0"/>
              <a:t>rofissional erasmus+ stt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1D0886-EAFF-4A4B-8AAE-9D32ADDD3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906" y="4390537"/>
            <a:ext cx="9660835" cy="1371600"/>
          </a:xfrm>
        </p:spPr>
        <p:txBody>
          <a:bodyPr>
            <a:normAutofit fontScale="55000" lnSpcReduction="20000"/>
          </a:bodyPr>
          <a:lstStyle/>
          <a:p>
            <a:endParaRPr lang="pt-PT" dirty="0"/>
          </a:p>
          <a:p>
            <a:pPr algn="just"/>
            <a:r>
              <a:rPr lang="pt-PT" sz="5000" b="1" dirty="0"/>
              <a:t>  </a:t>
            </a:r>
          </a:p>
          <a:p>
            <a:pPr algn="just"/>
            <a:r>
              <a:rPr lang="pt-PT" sz="4200" b="1" dirty="0"/>
              <a:t>Lycée Jean Moulin - Roubaix  du 7 Novembre au 5 Décembre 2019  </a:t>
            </a:r>
          </a:p>
        </p:txBody>
      </p:sp>
      <p:pic>
        <p:nvPicPr>
          <p:cNvPr id="5" name="Imagem 4" descr="Uma imagem com desenho&#10;&#10;Descrição gerada automaticamente">
            <a:extLst>
              <a:ext uri="{FF2B5EF4-FFF2-40B4-BE49-F238E27FC236}">
                <a16:creationId xmlns:a16="http://schemas.microsoft.com/office/drawing/2014/main" id="{BB0011EC-BA98-41E5-A334-E9F86BD2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866" y="451705"/>
            <a:ext cx="2565746" cy="819335"/>
          </a:xfrm>
          <a:prstGeom prst="rect">
            <a:avLst/>
          </a:prstGeom>
        </p:spPr>
      </p:pic>
      <p:pic>
        <p:nvPicPr>
          <p:cNvPr id="10242" name="Picture 2" descr="https://media3.picsearch.com/is?QkGzNt0kQRpbyxlL9VSX3PzdCFEjNUoyGMEtrHRqlcc&amp;height=2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0626" y="1905440"/>
            <a:ext cx="1259127" cy="809326"/>
          </a:xfrm>
          <a:prstGeom prst="rect">
            <a:avLst/>
          </a:prstGeom>
          <a:noFill/>
        </p:spPr>
      </p:pic>
      <p:pic>
        <p:nvPicPr>
          <p:cNvPr id="10244" name="Picture 4" descr="https://media3.picsearch.com/is?705rGuvbqXmai4dJ5wlk0MIe2h0MfT64Ugl-OuHgnbA&amp;height=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9636" y="1905440"/>
            <a:ext cx="1299179" cy="794084"/>
          </a:xfrm>
          <a:prstGeom prst="rect">
            <a:avLst/>
          </a:prstGeom>
          <a:noFill/>
        </p:spPr>
      </p:pic>
      <p:pic>
        <p:nvPicPr>
          <p:cNvPr id="10246" name="Picture 6" descr="https://media3.picsearch.com/is?X2tBt5sb4H4oihZxJWnjJK8q1klhK1ZpD8BRpZKc_Qs&amp;height=2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1384" y="1895431"/>
            <a:ext cx="1230807" cy="819335"/>
          </a:xfrm>
          <a:prstGeom prst="rect">
            <a:avLst/>
          </a:prstGeom>
          <a:noFill/>
        </p:spPr>
      </p:pic>
      <p:sp>
        <p:nvSpPr>
          <p:cNvPr id="10248" name="AutoShape 8" descr="data:image/jpeg;base64,/9j/4AAQSkZJRgABAQEAZABkAAD/2wBDAAgGBgcGBQgHBwcJCQgKDBQNDAsLDBkSEw8UHRofHh0aHBwgJC4nICIsIxwcKDcpLDAxNDQ0Hyc5PTgyPC4zNDL/2wBDAQkJCQwLDBgNDRgyIRwhMjIyMjIyMjIyMjIyMjIyMjIyMjIyMjIyMjIyMjIyMjIyMjIyMjIyMjIyMjIyMjIyMjL/wAARCAKSBJ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P1nV4ND05r24jlkjVgpWIAtz9SB+taFcx4/58Ky/9dE/nV00pSSZM3aLaKB+J2kD/AJcNR/75i/8Ai6P+Fn6R/wA+Gpf98Rf/AByvMCCTSEeld/1Wmcf1iZ6efiho4/5cNS/74i/+OUn/AAtHR/8Anw1L/viL/wCOV5eVNJto+q0w+sTPUv8AhaOj/wDPhqX/AHxF/wDHKT/haWj/APPhqX/fEX/xyvMI4/MkVORk44GavPpiIgYySHd6RjA/8erKpToU9JGkJ1Z6o9B/4Wlo/wDz4al/3xF/8co/4Wlo/wDz4al/3xF/8crzn7CgLZkkULk8oOwz61nxuJCQBgjtShHDzdosJyrQV2j1b/haWj/8+Gpf98Rf/HKP+FpaP/z4al/3xF/8cryzbijHvW31WmZfWJnqf/C0tH/58NS/74i/+OUn/C09H/58NS/74i/+OV5btpNtH1WmH1iZ6n/wtPR/+fDUv++Iv/jlB+KejD/lw1L/AL4i/wDjleV7aQjmj6rTD6xM9V/4Wpo3/PhqX/fEX/xyk/4Wpo3/AD4al/3xF/8AHK8r20baf1WmH1iZ6r/wtTRv+fDU/wDviL/45R/wtTRv+fDU/wDviL/45XlW00baPqlMPrEz1T/haujf8+Gp/wDfEX/xyj/haujf8+Gp/wDfMX/xyvKitJtp/VaYfWJnqw+Kuin/AJcNT/74i/8AjlJ/wtbRv+fDU/8AvmL/AOOV5VtpNozR9Upj+sTPVv8Aha2jf8+Gp/8AfEX/AMcpf+Fq6N/z4an/AN8Rf/HK8o20u2j6pTD6xM9W/wCFraN/z4an/wB8Rf8Axyj/AIWrov8Az4an/wB8Rf8AxyvKNtG3rR9Uph9YmerH4raKOthqf/fEX/xyj/ha+i/8+Gp/98Rf/HK8oI96TFH1SmL6xM9Y/wCFr6L/AM+Gp/8AfEX/AMco/wCFraL/AM+Gp/8AfEX/AMcryfbRto+qUg+sTPWP+FraL/z4an/3xF/8co/4Wvov/Phqf/fEX/xyvJ9tGKPqlMft5nrH/C1tF/6B+p/98Rf/AByk/wCFr6L/AM+Gp/8AfEX/AMcryjbRj3o+qUx+3mer/wDC19F/6B+p/wDfEX/xyg/FjRP+fDU/++Iv/jleTbaTHvR9Vph7eZ61/wALY0XH/IP1T/viL/45R/wtjRf+fDVP++Iv/jleS7aNtL6rTD28z1n/AIWzon/QP1T/AL4i/wDjlH/C2dE/58NU/wC+Iv8A45Xku3mgrR9VpjVeZ61/wtnRD/y4an/3xF/8cpR8WNFZgosNT5OPuRf/AByvIyvrinRr+8Xp1FJ4amkP20j3T/hMLTzGT7DekqcEgR//ABdOHi21LAfYrwe5Ef8A8XXIFR9om9NwqWAYmGfQ14LrS53E9JU4uNzWb4l6UjBW0/UgScY2xf8AxytzQPEdp4ijne1huIhCwVvOCjOfTaxrxzUgNsecj5jgj/dru/heCIdUB/vxn9DWsajc7ClBKNz0CiiitzEKKKKACiiigAooooAKKKKACiiigAooooAKKKKACiiigAooooAKKKKACiiigAooooAKKKKACiiigAooooAKKKKACiiigAooooAKKKKACiiigAooooAKKKKACiiigAooooAKKKKAEooooAKKKKACiiigAooooAKKKKACiiigAooooAKKKKACiiigAooooAKKKKACiiigAooooAKKKKACiiigAooooAKKKKACiiigAooooAKKKKACiiigAooooAKKKKACiiigArmfHn/IsSf9dU/nXTVzPjz/AJFiT/rqn860pfGiKnwM8j7UmDT9tGPevWPOGYpMU8j3ox70wH2g/wBMhx/fFal7f2dtKsU0u19obARj1+g9qzbbi7hP+2P51auY1fWpVdFI8hPvDPdq8nMG000ehgkmmmO8+2vkl+zyO2xcHgjt71xVpdT2+om1nRsMxaJ+oI9M13IjSJG2Ki7hztHtXKAozr5gDfN8pPUGuOlPVM7HHRo0dtG2pB0oIr6FHhsi20Yp+KKYEZHtSY9qlpuPegQzFHHHvT8fjWP4inuoLVPszbUdiGIHzZxxg9j1rOrUdOHMa0aXtZ8uxq0cYrmLSXWpYVZJ0O7O52jUkduDjPb9asGXWgCC8JIwQ3lgEkY/EA/1NcH9pR7Hof2ZNfaN7HOKMe1ZQ1bUVkUzWaNAGb93GMPg9Pm74pU1u7AQXmnh0AI/cDDdeCfXjNWsyp9iHltRGpik2+1ZceuXBJ+12AHy4Q2y459wSf8AOaaNcuCkhms1WUKDEIlJRj6E5yO35VUcwpNkvL6qVzV289KXb7VlP4gPlSvJZBJxjy40BKMPc9R/9ahfEIaBpHtDHOGAWAZ2sOOd2Pr+lCzGl1B5fWNXb7Ubfasl/EKLaLKtq32kt80ByABz/F37fnTn1+JYIpIrVppGBMkRYp5Z7DOOevt0qvr9HuS8BWNIrSY9qzptfhjhjaO2admj3OqsV2H05HPf9Kdca7ZwTKkCtdRtw03KhOTzjGTxg9O9P6/R7i+oVi/j2ox7VSl120iu/JETyRu6qt0rYRQeSSMZwOn4dqSPXLNr02zK0aZOLpm/dsB6DGee3+cP67R7i+pVuxex7UFfwrPj1+zlMmYpISkZcFz/AKw9gox1+pqRNbspIJXw8ckQA8lzl5GPXbgYx9aPr1HuP6lW7FzbSY9qojXrF7Z5lDq6uF+zn/WEdz0xjr6nj3FJ/b9i1olwqyksSDbj/WKB3bt1xj/9eD69R7h9Srdi8Fx2o289Kz5des4raKcJLMrqWaOH70foCTjn6fn6yS65p8BQnzJkdAd8PIQk4w2cdOpx60fXaL6j+pVuxcK57Ubfaqh1vT1vltS5IZgq3HAh9/m6498Uket6dLem1MzRAbj57jCMB3HU89uPypfXaPcPqVbsWyPak2+1Uk17T5PNXM0bRKWO9B+8OeAozkk5H9elMXxFpbKGdrmP5sHMIJHHJ4bp265JpvGUe4LBVuxfIpUX51+tUn17SlQMLmU55A8nBA4xkZ6/QnirS6hp2bZBdiSaYkBUAOPrzn07Y69al4yk1ZMbwdVatHo+MTzEEkbuvrwKngGZR9D/ACqMAG4l5zyCP++RUkKjzx16H+VfPP8Ais9KPwWON1HapRiSR5hHPrg13fwwRki1XccgyR4OP9k1w2pISIyCMibOfwNd58M8i31MEYxJH/I10R/iIzmvcO6kYpGzDqATXhNp8avEs8yI9lpIDHHyxSen/XSvdZv9RJ/un+VfI2mjM8P+/wD0NXXk42sPDwjJO6PbG+I+sAQEW1j+8YA/u39P96uoj8R3rqCYoOR/dP8AjXlbDMdp/vj+Vd/Av7tfoKjDzlK92TWio2sbI1+7P/LOH/vk/wCNPGu3Z/5Zw/8AfJ/xrMVaeBXSYGkNcuv+ecP/AHyf8aP7buv7kP5H/GqAGaMUAXzrl0P+WcP5H/GmNr12P+WcH/fJ/wAapYpjLSuNFtvEV6OkUH/fJ/xqu3im/U48q3/75b/GqzpVSWPPQUXCxonxZfg/6m2/75b/AOKpf+Esv/8Anlbf98t/8VWGy5/Cm0m2VZG9/wAJZf8A/PK2/wC+W/xo/wCEsv8A/nlbf98t/wDFVg0VPMwsjd/4Sy//AOeVt/3y3/xVaOkeIJ7+d4pkiUhcrtBH16muRqzp9x9mvopSeA2D9DwaOZhZHfCdvQVVm1CaMttVDg45B/xqQGqM/V/qabbJK8evX032hUS33R/dyp/XmqF94r1S22KltbF2BIBVj/I8ZqtazPAbx1RWdXBI9R/+qm3UNrqUzkNIsgQp6cZ6/wBK5faS7miir6mlH4suWT57VA2M/ICy/mDSzeJ73Z+4t4y3qyHH/oVc4NMSMeV55E6ck52hs8DH06VqySrHELd5AZzF+Zxij2k+4OMehr2fiC4uYdzRxBhww2nj9adLrN8kilVtyh4IKtkH65+tc6BCkaywzFJflDIDye3T8zUd3eTIVjnOQGIC45J4x/Omqku41C7sjobzxFdQeWI44WLZ6g/41BJ4ovFhRhFb73YgAq3A4689ea5/99uJdcIOCobke+BUeTKI23suX2x4wCfVvwGaftJdzVUonTR+Jr0qN0UBcnAVVbn9asJr12XClISx6qqn5Pqc1ykUnlkDeQrHPpnPQHHsP1rSiAjwryyIPTbtU/j/APXo9pLuROCRq6h4hvbaAPDFAzFwuGB6YPvW7aXEk9skkgUMwyQvSuL1MD7IvOMSLg5PU8Cus0s5sIuQcDqKunNt6sykla5f3UbqbRXQQPzSbqbmigB240bjTaKAFLH2rH1rWLnTmiEKRMHBzvBP8jWuelc34nGTbn/e/pQtwKp8Wah2htv++W/+KqM+L9RH/LG1/wC+W/8AiqyitRMtXYDu9A1OfVbGSe4SNXWUoBGCBjAPcn1rVrA8IjGlS/8AXc/+grW/SYBRRRSAKKKKACiiigAooooASiiigAooooAKKKKACiiigAooooAKKKKACiiigAooooAKKKKACiiigAooooAKKKKACiiigAooooAKKKKACiiigAooooAKKKKACiiigAooooAKKKKACiiigAooooAKKKKACua8dc+GZAe8qfzrpa5H4k3M9p4Nnmto1eYSptDdOvf1+lOMlB8z6A4OfurqeY9qTFYA1TWgpDQ25djy+08Ke2P5c/8A1nDUtZ8sKttbKwHzOwJLH29MjrXR/aNMz/s6obmPSjBrFbVdWeZCLS3WIHBjySWB65b+XH1zSpqGrmVme1t2DLgKMrtI6HPf/OMULMqdw/s2p3N234uYsnHzr/Or12mNXDE5LQDP4Mf8awNPvNVS5jElrbOGkT5huUKM88Z59ua6O5O7Vo8j/lgfx+auPFYiNZXidFChKi7SBFBU5BH/ANcVxUvDL7SL0/3hXdLjaxIyeOMVw84weBzuH8wa5YPQ6UrvQ2hRWTL4o02KL/V3bFQNzsmBnpnPvWhZXMd7aR3ERGHUEruBKkjODjjvXv0cRCppFni1sPUp+9JaEuKMCnfhSV0nOJtowKd+FJj2oAaVpkkUc8bRyoro3VWGRUuPajHtSauhptO6Mm3uYYtRm04RxxmMbozn7wODgD157ds1e+XOcAfnXO66Gt/EtjOAQrFDnoMhuf0x+db0+7eCGb7or5rFQ5arR9Nh5c1FTY8hPb9aaUj6cVmyvL5jYlcc+tM3z/8APZq5nI20NIonQgfnTTDGT0H04rO8yc/8tW/KjzZwP9Z+YFK67BoaHkRnt/Kk+zxf3R+lUPOn/wCeg/IUonnH8Sn8KrmQvmXTbQk52LmgW0IP3R+VUvtFx/eX8qX7Rceq/lRzIZd+zxf3RSG2hP8ACM1nm7nHVl/Kmm7uDyvzfRaadxPTqaIt4h/CKQ28R/gXr6VnC5vOuz9BQLq4A+YbR7ijVCuu5om1ibqg/Kj7LEeqg/hVFbmY87lP4UouJ8/w0roPmXDaQtyVT8qX7JCDnav5VT+1XHqtH2mf1WjmQWLgs4T/AAjH0oNrDtK4XHTGKpfabj1X8qQ3Fx6r+VCkhpeZdNpBj7ikemKjazticsiHHTI6VTa5ucH5h+VVpLu6/wCemPwpXDQ0zbQFg5CFgMAnrUD2ttkkomT1rHn1G4iGXnCr06dau6TG+oW5nluJUXdhAE5b1xxz6cZrWFPndiJTUdSzFpkN0xGF2jq1XbDRLLT/ACzFEHlQYErgFj+OP84q9BEkcIVM7R13dc98+9PJAZQMnOfujOMY6nt1FezQpUqUNWrnk161WrKyWh3yKBczYHG4YP8AwFangH7xfoc/lTGXEjcjqO3+yKlgB85T7dK8KVvas9CPwI43U0Ztgzt/e8Ej/ZNd38N/+PXUM5z5icn6GuJvCH8t2Iz5pHP+61d38Oxi1vie7p/I10x/ioyl/DOxm/1En+6f5V8k6av76D/roP5Gvrab/USf7p/lXyXpo/fQD/pqP60YnZF4XaR3rD91af76/wAq9Bt1zCv0FcAwzDaf76/yr0O2H7lP90VOE6kYjZEoGKeF9aFHen12NHMJRS4oqRjSKQrT+2ahjureaeSGOVWkjwWXuKTYWEZc1BInFXCuaiZM0DMqVMHIqs3BzWpLHkVQlTaSKTBEWRSE1GxIOKaX96kolzSZ96i3+9JvpXHY7zSrn7TpsLk5YDa31HFE/wDF9ax/C91nzrYn/bUfof6Vsz9HquhDRy1s8Sy6puAYHgr6k9M4qlBPbvLIWzsJ4Yk5Tjtz2qzZKZL3UVVipcAAhuhx1pYtEWISrJJv4whI6jHcd+a5EbR5bO5n2jAavLNLKsoyCCrA7cVavnhS+86NiXYAkZyMj27dqSysHh1Es8YVV5yOQeCBj9KqYlmvS625xHkKOrDPbH+elIUbX1L1veSSS/aJYo9g6IoySQev8qsSwSTwNcsoWRX3469Bj+X8qksIh5ayswL4+7j7v/16vMwCHcRj3ppA5WehmeYsK+ZcIMuOAecgj/P51BHDJcM0kUZA2lT82OT/APWxUmpqZIEWOF2VAV+6QQMdvyq3pSbLQZQpzwCeo7UNXHzK1+oyymj/AHqOqbS2MKvAwB1q6sXlqVUZiI+6e3/1qRoo2BO0ZxgY6iq1vc4LIVYANt5H3aZAXqBLQqHCqGU5Y8Dmup0o5tOoIzxj0rjb2ZhYzbiR05PPf0rrNFYNYLhi3Tk/QVpS+IT2NWim5pc10mYtFJmlyKACikzRmgAPSue8SjK2/wDwL+ldAawvEQzFAfc/0prcDm2FRkVORTCtaiZ1XhQY0uX/AK7H/wBBWt2sTwt/yDJP+ux/9BWtuoe4wooopAFFFFABRRRQAUUUUAJRRRQAUUUUAFFFFABRRRQAUUUUAFFFFABRRRQAUUUUAFFFFABRRRQAUUUUAFBOKZJIsaM7sFVRksTgAV5b4z+KiW5fT/D7pLL0e7xlV9lHc+/T60pSUVdnThcJWxU+Skr/AJI67xV450rwrEBcMZ7phlbaIjdj1PoKt+GvFmleKrL7Rp0xLL/rIX4eM+4/qOK+Z7mea6mknnleWWQlndzksfc1HpuqXuj3sd7p9y9vcJ0dD29D2I9jUwnzHu4nI4Uqaipe936H1xRXnPgn4pWeurHYasUtNRwAGJxHMfY9j7H8K9FByKs+dq0p0pcs1Zi0UUUGYUUUUAFFFFABRRRQAUUUUAFFFFABRRRQAUUUUAFFFFABRRRQAVynxFdU8ITM5AHmp1+tdXXH/E3/AJEuf/rrH/OoqfAy6fxo8fFzb4xvTOPWnLc2w/ijrPCL1xTto9K827PR0NMXdvnlk/OpVu7bu0f51kbR6U8IvXFLmYWRtQ3tsJUCumdwxiti8yNSgPYxOPfgr/jXIRBRMhx0NdneAC9tsjqkn/stawbcWZStzKwi7snntXD3RIkkHoTXdxYaRh6DNcDqDbLiUc/xcfhVR+EIrUfKI76zkiIyhBVh/Oszwfdta3Nzo8ylX3b4+Bjjg+5/h/AUyz1i2jvJIvPUfOVw3HPpUt/pl7BrNtqNnA7ohAl2ruJXoeO/BP5DpW9Cq6VRMK9JVKbijr8A0Y96kjDSIr7GGRkgjkexpRExHCk+mBmvejWg+qPn5Uai3iyLHvQcVL5T8/KeP9k0vkOSBsbP0NP2sO6F7Kp2ZBilIqb7PLnHlOfoppwtpz/yxfHspNHtI90Cpz7M5TxfE32K3mVc+XIRnGcZx/8AE1pvKJFSRcEMMjHoa1ZtNa5hMc1q0iHqpQms2W3FqywAEbFA2sckfXvXlYymnP2kWmexg6rVL2Uk7mdJzI31pmKlkGJG+tNrzGtTs6IjwKCPen49aQgUrBcZijbT8UlFguM20jjapPoM1Lio5fuH6U7BcqyNHCAXUyOeQOgHue2P19Krm+leQgbsDpsXA/M5/kKmv3aLEkZIYIOQMnqKp/a7rBO9sgj+D/61dUYHPKbWhM1zIrHCuRnGd59/amx6mwdRIJEB4Jddw/TkfrTpLiddOEodjIXwSF6jHTFVlu70qp3sGLcjb2/KnyJonnaZqxNFcHC/K5BPByCM+vTuKkUZFQacXe6R5GLN5b8nrjcuKtKOPxrCpCxtCVxu0UhUVJijFZWLGbaawqTuajbNFgIXOAarWVu+q3z2kVxbxyDbtErEbmJwFAAyTU83TqOlZk0eHc4B3DByO39PrVLQqOrNeXwJf3RWRr63CDPMeWz29hXVWHn6Jphs1iSddioZCM5wOpHoMnAz6nqa5XT9Su4oFS3nX5FKBZhuESZ3YTjjJzzz96uis/EVvJKI7tTaSPISil/lRMZG5+m7qMcdPesqnPJHXTVL0ZorHpjlI4HuDPOdqJ5hjVe5Y4AAA/2R+BqvJok1pDMLu4a6kdA0cUMz5H0wcjtk8/WrjvbXEKSbjIkih43LD5l7EZwcECobRrqynkmt5g5lIMm/byBwAOSen9aw55LQ0dPqkdkWjlRZI2DhsfMO5wKmt1InGSTjP8q46DUhdlbjVTcRMr74Yw7IseOA3y4yT159cVet9Yvr2SK40+5s4rZWKhJVLNMOVPI4UZ6Yz2q1K8rs5Z0HbQgvonjaJduMTE/X5Wrt/h6CLS+znO9P5GuP1S8thNHGu+V/MZpBChfyhtO0tgcZzXbeBEjSzu9kiMSykhf4Rg4z74rspzUqqscdSnKNN3R1U3+ok/3T/Kvk7TlxcQ/9dV/rX1jN/qJP90/yr5P07i5g/wCuy/1q8V0DC7SO9YYgtP8AfX+Veh2w/cx/7o/lXnp5t7T/AH1/lXolsMQJ/uipwf2iMRsiYUtFKOtdrOYXFFFFSxjJP9W30ry25uZk1FHSR1YnblTg4L4/lXqb/cb6V5Td5+3oAf4x/wCh1x4z4EdGH+Jm9oPjaMarLpGpuq4kKQXBPB/2W9/eu2IzXhms6cXvbi4tjufcTLGev1+ldR4L8dGLZpmrSHyuFinc8p/st7ehoo1dEmOpTvrE9FkTIqhPGMe9ajAMMjkVWlTPauo5zClU89iKqs2KnW8S5ubmDG2aFyMf3hnqKilXPP51ldPY0StuReZR5lRsDSc0ijU0i8+y6nBIThd21voeK7O8bZBIx6YNedDOa72znW/0mJ35LJhx7jg1S7ETXU4a4u7yz1CWS2wVdju3j06YqdvEF4QAsUQYDkseD/Kull0i0JP7sfjUB0m09E/Ss1S7sObyMA625kUlVD/xMOn+fzpY9cmxyiAlhnaR+Nbf9lWQ6mP8xS/2bZD+KP8AMUeyXcHLyMUaxcMSTIoGRgBcnHvTF1i7KHcGYk8bRg4+v/1q3hZWQ/5aRf8AfQqQW9kP+WkX/fQp+yj3Fza7HMHU9ULgoCVA6NnJPvj8P8Kab3V2f5twXsATxXWCOyH/AC0j/OngWf8Az0Sn7KI+ZnHJNq4kZmkZ1K4wV6GklTU7jaA8ijoQq9fpXaqbMfxr+VTJJZL/AMtF/wC+TR7KIud2OCTR9R3qW80+pMec16H4cWZLALMrAqFXLDBOB1p0d5YhlXzOScD5T/hWqmAMCqjTSd0Jyb3H0uabmjNakjs0ZpKM0ALmjNNzRmgQ4nNYviAf6PCf9o1sE8Vj67zax/7/APSmtwOeIpCKdSVuiTqPDP8AyDZP+ux/kK2qxvDX/IOk/wCux/kK2ayluUFFFFIAooooAKKKKACiiigBKKKKACiiigAooooAKKKKACiiigAooooAKKKKACiiigAooooAKKKTcKAFrM1vXdP0Cxa81C4WKMcKM/M59FHc1z/jL4g2HhmNreDbdakfuwg8J7ue306n2614ZrWu6h4gv2vNQnMkh+6o4VB6KOwrOdRRPay3JqmLtOfuw/F+h0Pi/wCIeoeJi1rCDaadn/Uq2TJ7sf6dPrXGUUVzOTbuz7bD4alh4clJWQH7p+lVKtH7p+lVa2pbHHj/AIkFekeCvireaL5dhrJku7AYVZc5kiH/ALMPbr/KvN6K1PLrUIVo8s0fXGnajaapYx3llcJPbyDKSIcg/wCfSrdfLXhjxfqvhS8MtjLuhY/vLaTlH/DsfcV9AeEvG2meLLTdbMYrpAPNtnPzL7j1HuP0qj5zFYGdB33j3/zOlooBzRQcQUUUUAFFFFABRRRQAUUUUAFFFFABRRRQAUUUUAFFFFABXIfEv/kTJ/8Arqn866+uQ+Jf/ImT/wDXVP51FT4WVD4keJjtS0npR16VwWR3i1NBBNcyCKGNpHPYD+foPc1bsdFur2Np2UxWyDczsBkjGcqCRmrc2qabpcBWFJLJwpYtNbjfIM5HJ7e3XntUNpaGkIN6szk0nVpbgqtqF2H5mMyHHp0PGfeuuvjm5tnPPyP/AOy1xVrql3q9y5tlhs3RSXnBC7gTg8nls+nJ49q6ddcs767JVZFht0z5rOSj5/hBPHUenY9ezjJpNMqdG7TiXYl3FgvXb1rzjXrhYb24DkIMnOT0yTXf22u2k0E05tjb+XxmdvlkHqvAOPw/xrz3U9Ik13UZ9Ru7gWWmFyRGUIlPfCqfXnB5HT6VrSkrWZlKnO90jiJmR7uV0JIaRm3ZwRzniuhOtaSTBJ5F19mjGDELg7nPGdzH9MAd6sR+E7OILdXc0n2EndFaxf69/QEY4Pqec9qsr4asdMmW6vB5xmGLa0Xnbn+JyPT0x/KtZThLcIUqsS3DcW09ulxEZWuZspBaxO4R/ujnkEH8SDz6HMkenOjw2KXU895Lgy7XZTbp14+bB75Bz61agiOilbaAr/a1yPlEXzRR88EgD/6+e/o8wRq50a1UvdykNcMzrhQcZUPg/NnvgduMDnnv2OpR7jIrKO5vmWO+uI7W2TM94jtiQg8qck474IHfpwafGY1trjUZpLry3fFpbtM2xjwFIbOcnk89M1YMEWo3kWnW6mSysmxcMx5JGSACf4RznJwfYmriiC71Mz3G37PbriH94u4n+IkYOfzyAT1qHJLRlqKKrGS2ayt1ub+W6vCCxMm10QdWAzjk9snqKmhSNdRa2iuroxWigSSJOzKzAZbcMggYB6DoQOMg0ln5VrJeXV7cRNLOSCkIGzaOmQenckc5JHpms241/TtNtmtt6TwsMkIuCOn+0SDwOQc/zM3u7IfurcswfabqGfU2vLsCQbYd0rFRknBBDZ6f3sdeRg5Fv7D+6jlR555JB+8eU5PB4zyQO/8A9eubl8erhEt7cbY12plQMDoBms7VtX1tLdL2SGS2S5b5SRjf7/U/rWsYz5tTOcoONkdbLZmJJJZhkZwFR13fXGefpVG4NusIkiuU+QgPG6/Oc/d289+1ZGi6HqmvaZcahdXNwkCZVFUAlz/wIgf407RdJn1PW4prja9vO6SL5DjcxXcQOenqfTHrim4tNtszjG6SsdMNC1BlL+VbqDgqqzgkcd8gc9TxxzVS6s57MYnTDkZSNPnZ/XAXJ4p9zJLYarPaNdSRlVDDe+7IORwcDI4/z1qzEup2Mh1aTbtmRI43bGVX6dgT/TOOKx5pJlulG5lsCOvB9D2pBz1NdFHq0t6RHPZ/aBjj5Acf/WqjDJp+oXFyrCS0t1YJGkQVWdhyWbI6dsDHQ01V7oh0ezMumSfcP0rfPh5Zube8TnosnX8x/hWTqNm1jKYGYzzcEpbRtJsU92OOK0VRPYh0pmNqsX2iNYxgbkBBOccEGqb2O5SPMQknJJB/wrd+y3rPs2EnpgxmomjlRiD5YI/2K6I1uiOeVG+rM0wZsBbArkOGzgkfnjrUIsSEwXUnP+1/hWuDN/ej/wC+aA8+PvR5/wCuf/16r2pPsyLTR5dwqkEBY2GQCByRVpOn41GhnB++nPouP608HaMVnOXMXFco+im76QuPXms7FgelManbhjmo2YUWAikGapyrVt3FVpGFDLiU2d4mDxnBHStK01SO4TyrqMDpkk/KSDkVlzMM0yEgt9DTSKujqYPtlkpfTblUJTyx5mXCJndheu05z0456VoR+JYXMxvYpdPjREMccjF2fIw2DnBwfx59jXN280kGPLfA6lT0NaSXdvcIIp0GD2YZFQ4xlujSE3HY6nERZoSF80pyu8FgCPQA+vrUTQoqKqLJHtGBsVyePwrmk06W0Ew0u4NqJkCSDG4MBgjr0xjt649qnj1Z4bi2t9RjS3txHskujmTfICQCeu3PHt17dMpUexuq6fxI1bG9u9Og2tE7Kzsz7urEk88j8vbFekfDDUJdTs9TuJAyjzwqKf7oBGfxOfwxXmlktrf2aahb27+SxKpNIkaBiOCBkevFel/DFI1tNS8tQuZUJAYHsfQDFXh1asjnxiXsXZ6HdTf6iT/dP8q+T9PA+1Qkf89Vr6wm/wBTJ/un+VfKGnf8fUP/AF1T+tdOK6HFhdpHff8ALvaf76/yr0S3/wCPdP8AdH8q88H/AB7Wv++teh23/HvH/uj+VLB9SMTsialFIKUV2nMLRmkJpjNtqWMe33D9K8tngkl1LKKxCyc4HT569P3bkJrjNOGLq8H+3/Vq5sRHmtFm1KXLdmJfacssm5VFtdZ/czZwk3+y391vTsa5q901p5X2RGG9Q4kgIxu+gr1IQJcRSxyRiSMr8ykZBFYt3pCF0PMwhKmMty6D5vlLdxkDGelYzp2V0XCprYveAH1L+ypIL9sxxELErcso9M+npXUutY/hn/Uz/wC+a3GGa2otuCbMqvxM8q13Uf7P8UugbYS5dW9DuPX2rpbe4S9gWZOM8Ov90+lef/ESQR+JyOmQcH33GpvCviExSLFK2eACP7y/4isIS5X5HZOlzQTW56AbdfakFuue1R3Wq2Nq4We4VCw3AEHpUI1/Ss/8fIP0Rv8ACuhygt2cqjJ7IvLbjP8A9arEdtx1OPpWemv6YP8Alo5+kZqwniHTf7sx+kRo9pT7hyT7F0WgPU/pTxaJVdfENh2inP8A2zqQeIbPtBP/AN8j/Gj21LuHs6nYnFovr+tPFovv+dVx4itu1tMfy/xp3/CRQj/l1l/MUvb0+4vZVOxYFqn+TTxap6H86pHxLEP+XR/++xTT4ojH/Lo3/fwUvrFPuHsanY0Rar/dNKLZf7v86zP+EpX/AJ9PzlH+FL/wlAxn7NH+Mo/wo+s0+4/Y1OxqC2X+7/P/AAp4t1A+7/OslPEzSE7LaJscnEucD8q6VV3xq+ByAauFWM/hInCUNzNMQEqHHRh/OumrElXHNbQPFaEDt1O3UzNFUA7dSZNJmkoAdmkpKTNAhxPFZetc2if7/wDQ1pE1m6uc2Y/3x/WhbgYBpKU0V0Ik6fw1/wAg6T/rqf5Ctmsfw3/yDpP+up/kK2KzluUgoooqQCiiigAooooAKKKKAEooooAKKKKACiiigAooooAKKKKACiiigAooooAKKKKACijNYviLxRpnhqyM99OA5B8uFTl5D6Af16UbFwhKpJRgrtmrcXMNrC808qRRIMs7nAA9zXkHjH4rPcCSw8Plo4+Ve7IwzD/YHb69fpXJeK/G+qeKZikz+TZK2Y7ZDx9WP8RrmK551ekT6/LchjTtUxOr7dPn3FZmdizElickk8k0lFFYn0oUUUUAIfun6VVq0fun6VVrelseZj/iQUUUVqcAVLbXM9ncx3FtM8M0Z3JJG2GU+xqKigGk9Ge2+Cvi1BdrFp/iFlhuSdqXYGI3/wB7+6ffp9K9URw65BBB7ivj6u68F/EvUfDTR2l40l5pY48sn54h/sk9vY8fSmmeLi8sv79H7v8AI+iaKztG13Tteslu9NukniPXaeVPow6g/WtGmeK007MKKKKBBRRRQAUUUUAFFFFABRRRQAUUUUAFFFFABXIfEz/kS5/+usf866+uU+Iln9u8JSQeeIAZoyXI7A5I6HnFTP4Xcumm5pI8StoJbyYQwR+ZIR90ED+dbtvo0djD513Ely55VBJtUeu7KnPPpnn1qO9ubTRLN45LadLUceY8kTsQepOEDD+fsK4q81a51O9Np4fjmBbduUMTv9Tgnj1zXm6z0Wx6iiob6s3df8WWltM6QRzx3SjZGFlGFXHbbweg4Izxj0rJt9Nur6F9T8SSypaADYqsNzH1A9Ppz+VS6XoCabdJNqcbahqDNmKC3O8Rtnq5HXk9uh5z1rYmvZbXUzJeFtT1GQ4iihy4gPqfx79ulOyjsaJOWsh13iCx/wCJkrRaOFVILeGQMxI6bsdV64x6+1Pu5dlqJtb3R6fuUWtvHKGbPBBO089ByP1PAinkk0zUDdag7X2pzHEMMblvI759f/19AOiSM+l3YvdUlN9e3BxbwruJhz0Jyc9MZyAR9Knl6m1+hPqEjxRi717PkLMHtbeCRclzyC2Op6fN0P8AKCZ5UaO+17LTeaVtIUYD5uoJHY55zyCRxUdwj6Xc/wBpas63l/OQIYATmPuD1zjtyM/lUknnaMX1XVpPtVzN8kEQyWXPPrnH6/hT0sJu7LUdtPZv9u1HL3yxmONkI8pF7LjsBz279fWCzV/mvFmjutfnOEIk3ICOmemAMY/LnpijqEuqQadm/vm8q5y4RW+bDHpj7xH1zVbw9od8k5u7XUDFsO0YJVuntQjK7jds19lxptrcXD7o9VnIYyzEbB2Jzjrj8eO+an09JUt3TTo/OIBM0hbhnPJ5JHHPQdvTmodR8P6lqFlJBNqrsSQyBnZhn3/Oq+meHtY063aJdWYAnICSOAPpRo1cydRtWuVrnV9bhZoYFjXG75d6qQfccHNVrnT/ABLepHcybIi6gFjhdg9WPf8ApU1/4P1K5vzMt8jqxGXckNXTRWl8NHuLSbUJ2kkj2KxkJCADgD/IqrxSshOXmedX2lanBdRW/wBpF40w4a3YsoPfJ6D69K6Xw9oFva6PenU1Bu2GY1POExnuOTknjkdD65dYaHrUEtwZbmE+Yqq0mMswHcMCDkYHOOfwq5rmj31/p8ENlfPHJB0V5DtcYxz78fqabldWuHOoyTWxzek+GInuLe9uIptjOHJXaUCAg524JxjoDxyBXRa+iahq1vHCBeWZUv5czZ5HGQSMg5Pf26Vb0zT7yGSF7m6fZFEIxGCBnHAyBwRj/PaqSaFeweIZ7v7ZM9rJzHsdd0ZyDzuB49MU27u7Y4zSvFbM1rcQWui3EHNo7MdqQPiNDjpkYDEkdSMc47VU0JJYLSEzQw26qwE00LHfJ/sqNoI5x0OfTsanl01ptElsDdTqZAcOJCSpzkemR09KrQaQ76daW1xNcBreRXLLKu0kDBxhQefcj8azsmn5lKvr6E189wviHfawRzK6D93dOd4OeoJDcdj6Yq9qVm17os1uskhv+W3KSVXk4GOhHtjkc9TVK706WXWo777TcNGI9hjSYDacg5AYEfXpU0VosZvW3zZumJYtLuIyMdQBz+H50mloNV2ot9WO0ezWaItqC26WpyrRIxKMwPVtx7EHA9/XFZ39hlr6RrdlWzncCFJVOFb2OcgHHHHcc0+DSXXS5LKae5l3MTv+0AAjnkrtznk9+55qxd2TTx2pimkje2I24fGQOMdCM474OPSjkV2Eqy5Ui5/ZdvD5cFu8nn7RuG7v147fhVPTrW5tI7p2niSRXZ7gg8juByOmPT39aiXS3k1b+0Lied2VWVFeXdgHHHCr79uTVC58LCctGt7KtsxJMPO3PHJweegpKkkJ1lzPsdNN9ritElcR7SuTlssB16Yx09zWJqXh+7kYJbywpctngdFAxknt3HTNRSeGbb5TbyPFgAYy3OPcEEA+xpG8N27JKCqI8gxuj3n897MT0H5VUYWd0S6icWmZ58N6sb+KzfULSNW+Y3BPRR1+XGM49SM4q0vhO8nuvITXLcqgyXWE8jPGRkjPsPz6UL4cWIDdIjquTsdCVOevAIPYd6ydOtZtRnke0t4o2hTzWSHK7gOoB5J/PnPtWjm9whCMlZbl6DQNRe6uxd38NtFbjCnYWMr9vlOGAPbrz0zUVvo1/Ol1JNeRwzRyCOK28pnLnGeTjIyORweOTW3JcLrljBqFnk6hb7pokUD92uOV7H046npjrg81tRtodWsZEbU4UJm+UcoO3qPQDqcnvU+0kaqjFmLb6NfSaUbj7ckl6zlRahCQAM5GcZBGO4x+NI2hXw06J7fUY7m5Zd0kIiOEHqCB0+oHf0rcZ/tAGpaS4e+SLNwQgO9Rx2xzleFH5esjKXik1HRpRvKZuQFVtxx97Hdu5GD245AMOrIv2EOxgz+H7weRFZ6rDOXAM0vlkCLnGeMjGemSDx9TUs3hm6N9DHFqiNZgjzp/L2shxkD+7075789s7Ik8iKS80lmEBINyEVXHOMsPVsYz1FSI6RQmfTjusBgTpEoOzPJxg9DkZ4456dj2kilRgYS+GZv7REsupA6YM5ni4diOg5BHXvkjjHXo208KF7mWW71QpYsp+zyoAu45wC2eAOn1zkHFb0Z8qPzrR3fSwcSIE5A6HBBzsH0J44OM0nMStNCZ5dLGVeMAcde+clOo/I8jgr2kivYw7HKHwRqE9vNOmowYB3IWUhGjwcHPY+3uPUVymLrS7xoL2KSN1OCjrgj0616/bybF+0QPPLp6nO0N8ykZ+YEHcV9Mc/XrUGoaZZ69FGLyN5bNQRFKCFaPGcsW3E8444xznByGqo12rqS0IlhoyV47nBW0yyRhlYEGrYIPXkVT1Xwzf6H/AKbZmS5s8tlwhyoB6sozxjv/APWqGy1FLgBX+STOOvBraykrxOVqUHZm1DPLDgI2R6HpV+O6imG2T5W7ZPHvWSj9j1qYYPUZzWeqGmmSz6SRCVtZniTzFlEWf3ZYDHK9O/PHTNevfCa61G7tdWe/MAHmxiNYeAPlO75c5HP/ANavIoriWHhSSo7GvXfhLOs9hqZAIIkQEH6GtqLTmjLEX9m0ehzf6mT/AHT/ACr5R08Yuof+uq19XTf6mT/dP8q+U7AYuYT/ANNUp4roZYXaR3X/AC623++v8q9Etj/o8f8AuD+Vecg/6Lb/AO+tei2n/HtF/uD+VLBfaIxOyJ6WkoruOYXNVrhsLU5OKpXbYU1IEls+5DXJ2UipeXm5gPnH8zXSWT/I1ciCFvboH/npWFX4kbQ2Z0FtcAbyhB4wazEuh5c25vnKhRn8efzNPtDugnAPJH09ax45Q0OchdsYVgzbjkcZz3+tY1H7rQ4r3jqvDLbo7gjpu4rfNcp4e1G0srW4e6uY4lBBy7Yz1qST4heFkfYdUBP+zDIf/Zaqg/3aFUT5jiPGVlHea1cq4BI3Y/76NczpdnGl9b/Lk7h1rotX1jTr3WLi7hn3RMCFcxsOrH1HuKydNaJr2Da6H5gOGFcT5k2ejCS5Todej33SLkgmJRkdvvVx6S6iT/rB+VdzrS/6dH/uJ/7NWB5IVicdKdSVpsVL4UZkbai3Scip0XVCeLphU0lxcKsrQ2q7YiwLOwAJUkHHfqDUokupWgEUkce+BZTlN3JJHHPtR7Oba03B1YK+uwR22pt/y+PU62eonreSfnUtk93KuzzI2m88RBiuF5x2/Gtby7q3u4re6ih/eBirxsccdeCPepcZpN22F7SLaV9znNRg1C3sJ5xeSjykLcHryP8AGuWOs6gx5vZv++q9E16MLoV//wBe7H+VeSeZXVhVGcXdHPiJyjJWZqtqt6TzeT/99mozqV2f+XqY/wDAzWf5lJ5ldXs4djm9rPuXWv7r/n5l/wC+zUZvLgn/AF8nX+9VQvQHww+tPkj2F7Sfc9Q8ArJH/aaSuWZWxkn2r22Hm2jP+wP5V5Joz2o1PUEtUVQI0DlTnc2zJP8An0r1m2ObOE/7A/lXJhnecmb4j4URz/cP0rTU/KPpWXP90/StBG+RfoK7DmRNmjNM3UbhQFh2aM03cKC1ADs0mabupCaAHE8Gs7Vv+PP/AIEKvE8Vn6mf9DP1FNbiZiUdqSlzxXQiTqPDf/IOk/66n+QrYrH8N/8AIOk/66n+QrYrKW5SCiiikAUUUUAFFFFABRRRQAlFFFABRRRQAUUUUAFFFFABRRRQAUUUUAFFFBoAKQsB1qve39tp1pJdXc8cMEYyzu2AK8V8ZfFC61fzrDR91tYn5Wm5Ekg9v7o/X+VTKSjuduCwFbGT5aa06vojsfGXxMstE8yy0speagPlY5zHEfc9z7CvE9Q1C71S8ku764eedz8zucn6ew9qrZpK5pzcj7nAZbRwcfc1l1YUUUVB6IUUUUAFFFFACH7p+lVatH7p+lVa3pbHmY/4kFFFFanAFFFFABRRRQBqaF4g1Lw5qAvNNuDG/AdDykg9GHcV774O+Iml+KY47d2FrqePmt3PDY6lD3Ht1/nXzdTo5HhkWSJ2SRTlWU4IPqDTOPFYKFdX2fc+wQc0V414K+LjKUsPEjZXhUvQOn++P/Zh+PrXsMM8VxCksMiSRuMqyMCCPUGmfOV8PUoS5ZokooooMQooooAKKKKACiiigAooooAKKKKACuK+K12LHwHc3BaVdsseGjcqwO7jkV2tcd8T47KTwVMNQjeS3E0ZMadXIPA/E4qZ/C7mlL41Y+c7Ky1bxXmR5QttGcSyyNtUfT3/AD/Tjd0+ytriG607SbRLdI+Lq8nJkyMnlX4+vAXpU94pVornUpHs9LUhI7RFZg+OgBzhfryM8dqZPb3GsLHcvt03R7ZM7CpYuuc/MARk/jnHtXA5X22PXjCy8y1bSJIkmk6QpkYKVnvZgHJ9fmAHp3x9fVIZYrRxoOmotzeuP3l1LhlBPXJGDn65P4dGSo2rItposcltZRuWe4ZmO/1GB1XHYYH40/zYzanT9G3eYqgS3aK4RDnsuTk5PTkn6cVDNFsSRNDoKLpkRS61Gf70k2zCHHQ4578DnnpyKiXy/DjhZwtzqly3y79qpGff0HIx2H1xhDdx2EH9m2avc6qwIlkRWi2c5y38Wfc8c8U+1mj0CFGvQ91q9wA0e2Nsvnpz68j5eMdSKLMG1cNg8LxPf6iwubuZ8JH125PHGfu57e3TgYLeEafHPreqSmRJBlI1IAPfC85x9OD09qgtYJNPD6prk5cElY9pJYHsuen4+nAx1pkNu97qMupX7vFZRjcI5N0rRD/ePQ/Xgc+9Fg5i5aW4lll12/MZhYEKkZXpj7qnOB/9b3zTtIuprvUJ9dd3jssDdBGQF2jGBzgBiD6eme9ZyrPrupLNCDHZKMpDIXl4X+Igc456d8DPbM92RrFxHbaW8rWCHZL5rsyyse20DjtnAHf6h7EtKSOy0vULfVdOiu4YmCuDlTjKkHBB/H+nrVzCf88m/IVx7aktneRwWSzSPDzcOzMiqDgFdoxg4AxnngnvXQpet/Fu/M/40vQ4qsHCXkX8J2if8hRhP+eT/kKpfbznq35//XpGvvRm/P8A+vQZl7Ef/PJ6aVj7RSf99VSW+J/iYfif8af9qB/5a4+pP+NHyDUtbV6+TJ/30aCq/wDPGT/vs1W+0A9Zf1P+NL56/wDPY/mf8afyAs4GP9Q+P98/40mB/wA8W/77NVxMneTj6n/Gjz4gfv8A6/8A16PkGpPj/pi3/fRoAAOfIP8A31VczRf89P1ppnjB/wBYPzFHyDUssO/k/wDj1Jg/88P/AB6qpuEH8dNN0n97NF/INSyVP/PA/wDfZppX/ph/4+apG7y5AGR65pDdf7H609w2LpH/AEx/8eNMIP8Azy/8eqkbrn7n6/8A1qp3+px26bGkjhkkG2LzGGGbjimkC1drhq5nFzbQyOsNpOdp67mI64bPpz+B60szNYalHPZSkWs7eXvfLEEffCk9emcn3xnGBJatJquhzI80MaxqPKQlWQkDqWI6E46Y+pOKj0521XTprFmiihjiJjDKGAbJ5JIxgY7c8dqxb7nqUqcYxUYlW63aVrhu7SUm3uPkLMGJDZG4AnIY9cc9c+lSXFz/AGfqIuradmtbhgjylCcN1OG6Hp36c9TxUtip1O1l0adIUjRCSY2DrvzxtPoOfc8dOai0U3CBtEvTGFUMCYgCG9hwfUnpwKe+41o9Nn+Y6cnTr1ryxnc2cr+XKzZYow6hWJ5OQeeeSR6AOupGtJTc6ddFLJ5QkzEbyrdwrE9+mTkZPrjE1hPNb3A0idonULgyRkPvXGMbcEDHXB7fmG2802kXK6W80DQyPxIrhjsJ+6UI4boOeBnp0xF9dTTzC5c22brTp3WxLqJwAWZCfRt2RnIycHGeuaW6JhU3WnyP9lBH2hY1LOue6tnIz368YPGBSqZtHvVgS5gNtM/ysCoZAedu3GPbP4+uUuzJpEjSWt3CsEzAkMRviJwCQo6j/H2pDuRuAgkm0q4me2GHuI0O9lzj7jbsjIzkcnntxUqtEVkfTZ7gxqoeZYzvK5ycKc5yecjk8jpxTrwTaeHvbG7hZXUlo5GGUP8AeAAG7qDgYyPTIwSF4wt/Y3ETs67nilYR+Yf7ykDk9sY/I0b7D2GyJh5E0+SV0I3zxxPl9p7I5bKscH1P0ODTEiUzH+zZ59jDzLm3X5jj0BLAocg8cnrgCrFu5mtxeR3iNNtxIGcRqzcdCB8pB+vUDnrToJHu4xPHdxi4TImUkCNiP4d2MjHr1xzzmldodtRwKPmKzeTactJGGyyjphSWGzOOmPUgDk1yfiDwXb3cjXOjkpcOhka0UcHvkEn5foevauzjme7VgtzH56t80SlWXrwCwGR9f6ZFLCxuGJa6AlDZMcbqy7ewJxk/Xjn6URm4O6HOEZq0jyS1v3t3FreRNFIvB3ggj6g81sJJgdQR6iuy1bSLTxBC9rdSxJOvMRhdXePHHLEBiPUcD8QTXAalpeoeGLj9/JDPbOcBonzz15Xqp/CuqNSM/U4KuHlT1WqNRXz0r134Pf8AHhqv/XWP+RrxG01CG4bbGxD4ztNe1fBl92n6r7Sx/wAjWtKNpo5KzvTZ6ZN/qZP90/yr5WsP9dF/11Svqmb/AFMn+6a+WLIYlix/z1T+dPFdCMLtI7BW/cW4/wBpa9ItP+PaL/cH8q82T/Uw/wC8tekWn/HrD/uL/KlgvtEYnZFikJxSE0hNdxzIQniszUZvLiJrQc4FYWsv/o7UIDgfHV3JIbCJJXUYkOFYjJ461wMs00b/ADO+f94113ipw91bhuSqkj865O6I80c4z3rnkvfaOqP8NMge5mxjcxz7mqpZz1Y/nVsBBkl6XKnjzKLIOdlEMR/Efzp65PrVsKGYDzTmlaPY5XcW+X+oosilJ9hkcAPzE5ORiumQRiR4ZgoG4ASEZ2/X8Kw0QhVHvWzMu7ULgbwpyv3uh+UcVjLUt6HWTWiWnkpHcmdGCMHJyO/A9qpSrgv9DWVZX5tgqNkgfMFz7ngVqtLHPGzxnIIP4VwVotSub02rWGNH/wASy6bHWS4/9GPUULbDak97RB+ppklxL5c8QW78kySbtkG4AliWG7b6k0jtCVtQPteRCAvlKGyvbPBwa6/ae9HRnN7N2lqiza3AiikmXkx3iH9Vreur+3u9WsVhk3ELKTwR2FYFuluLSdfLuWHnKXVgA+75SOPTp+dXbYQx6nb5hnSUhwhfGMY5rOU/ckrFKn78Xct6+C2hX4A5NtJ/SvHDHIoJKkAV7Nq3Ok3n/XtJ/KvKLiPzEAzgZrXA/AzPF/EjN3Gl3VZ+yD+9Si0Hqa7rHIVCaaWwDUziFTy7flUbiPaSC2fpQB6v4Y41XVffaf8AyGK9lsmzp9uf+ma/yrxfw23/ABOL7/ajU/8Ajgr2PT2zplt/1zX+VcGH/iM7MR8KHz/dP0q9E37pP90VnzdD9KtwnMMf+6K7epyE+aM0zNGfegLj80ZpmfekzQFyTNIWpmaTNADy3FUNRP8AojfUVbJ4qlfHNo/4ULdCMeijNFdJJ1Phv/kHSf8AXU/yFbFY/hv/AJB0n/XU/wAhWxWUtykFFFFIAooooAKKKKACiiigBKKKKACiiigAooooAKKKKACiiigAoopruqKWZgABkk9qAHVzPirxrpnha3/0lzLdMPkt4yNx9z6D3/nXJ+MvipFZmSw0BkmnHD3WNyJ7KP4j79PrXj9zdT3lzJcXMzzTSHLu5ySaynVS0R9DluRTr2qV9I9ur/yNXxJ4p1LxPfGe9lxEp/dwIfkjHsO596xKKK5229T7KlShSgoU1ZIKKKKRoFFFFABRRRQAUUUUAIfun6VVq0fun6VVrelseZj/AIkFFFFanAFFFFABRRRQAUUUUAFdZ4P8e6n4TnWNWNxpzNmS2c9PUof4T+hrk6KCKlKFSPLNXR9VeHPFGl+KLH7Tps+7GBJE/Dxn0Yf16Vs18k6Xq9/ol8l7p1y9vOv8Sngj0I6Eexr3TwV8ULDX0jstTaOy1HAA3HEcx/2T2PsfwzVXPn8Xl0qPvQ1j+R6FRSAg9DS0HmhRRRQAUUUUAFFFFABRRRQAVx3xPupbLwVNPb26XEwmjEcbx7wSWx0/r2rsa4/4mz3Ft4MmktYzJKJoxtAJyM89KmfwsulpNHjL2BjUar4kkjEjDclrIN+30BG7H+enekggvfECi81PFlpcIHlR42I4H+z6e34GqGpXmuNcwNHawoGHy7EDlT6fMeD+NOuLvX5bBpm09d0a5PmRn5v+AkYPH+TXn2Z63tY2uXUu7jVphpWkwJb6ah/e3EEW0Mvck8+/JOKkmv10vbpGhwRS3bqA80URZlz1y3U5/A/Wsqw1XXJVEdxbq6Nhl2bUAHo2B/Pn2psWr69HdyrbadEiK+HWOJVLg/QDd+Ao5XsUqqNSRB4UjW5UW9xqcoxtaMvLk9fmBwDz0APQ80WOnpJay69q8aF3B2i6QkfQLnn659ue+bf3+rW8kc8Ol24lkyGMvzFfTJbpnr1pw1LVtStHM+nJLMPmG/JUnpgKc9qGpWF7WPyJrRbvxVfPNexkWseCsbqREi+pPT6D9PRLnUBqt7HpNtbuNOifaEtIjtkPHpnB9STSWmuawbYQ3WjLLAw4VSyge5UfzOKnin1y1kmFjaWkMWwEYxHkHnAyRk57Dmhgprmtcl164bS7SHR7CJIHlwZmtvmIAGOQBzxj/JzStJ/wjmgCW2tY47q5BEO6P99tOBn1BPoeT7VSfV7q30/7VHo0a3SYVnJLM3qSCM9f8aksNVvdRvDNeaTHNMyYEjOT5YxzjGcHP/6qWttQ9pFe8i5p1qLLRptbulKS5PltMvzO3rj06/me+a2LG4+12NvdEAGaJZOPcZ/rXFz6jqlxdrBe6QWt1kO6LcwEg7A+oz7V3FuQ9tE/lCHKA+Wp4TjoPpVKPUwxElZJD8Uh6VJ5UvaNjnpxSCNymVRjj0FFkc/McP47uJLd7DZI67vMztJGfu1yB1C4x/x8zD28w/4123jK18/U9JjltJZkJkyiEqf4e+OBXJa5pv2XU1htbKcRNjaAS24+3FaxS2NIy90rDUbnH/HzP/38P+NH9oXBP/HzP/323+Na+u6CtnpVvcW+m3MbniUs5baMd+KZa6Qlx4be4/s6YXY5U+YQW+i46U/d3K5tbGZ9vuM/8fM3/fw0G/uMf8fM3/fw1peGtFbUJ5/tmnXEkQU4fcVUH06cn8ao2+mXCa6LabTpmQScxsSp2+pOKdo3DnRH9vuD/wAvM2f+uh/xpovpz1uJv++zV7xJphttRUWVk6QOowEywLZ5+lWNZ0hbfSLeaDTGilwPNZZi5X2Ix+oo91hzGO17Pn/Xy/8AfZ/xoN7Pj/Xzf99mtmw0VZvDs0sthIbw5MZMhUkdsDH161U8O6VLd6iVutPkkiVTndlQD7+tHuhzHU+Bpmm0y4LuzET8Etn+EV1J6VheE9NuLJL9GtHhRpy0ak7vlwOlb7DGQRg+lQ1rdGMnqMrjfHs720Wm3ETASRTllJXPIHoetdieCawvE1j9tsFxYm6ZCdoyRjjqMDrVQ0dybX0Mzw/rVvLIk5MizRL5jNI+QWPXA6ZOT0HQmujuTFFe22qhZFt7hg+1z8qsBnLL0B4zj1A78V5podnqEWp7BaToUB5JZCODjtXokV1qMGjgqLa5JA86C4kaORD3AH8Y/wBr9KyrQtLQ7qFW8bS6F/WEhuG/tmBZESRglxtc7Tg8MwHbsT3GM4ApmqRR6xZjVNNjf7RAoRpImGXTHQDvjPsetVbbWZzI8CW9pbnICpPMyRSjHXeFxkY+6euRUVtqmoxXI8uCOGL5gJI2eRM5/i+XdtP97t6YrJRZt7WLV31NPzLXxBaxw2qlb23QOrI23y/9nP4dPYewp0EllqNkmjTwyrPGvAyUMWMDO4DjOcY56ntk1j3N7rdtdyONPsiTj95ZMWzycncOp4HB46VoXurzx2sc8N1pt1KwxtjikSXb3zu+59Dz6USgyo1463JbaRLWAaFqNs5aVjgFzhyTnf5nXPfPX8cClhc6Az2d5ay3ENyw28mUSDAAUsRgHp14/Cshda1KexklMWmloz8sFzI7Sg9PlBHI+hIHqKkttc1B5p4J1sYV6qLt3aN++Q2CF6dPelyMpVo3Rrxwvoc0l6kJNpLglhI0pj9jkfdyT2470n2drZv7W0+wJRxuljSUs4GM5VccZ7gf/qxT4j1ZbiPckCwE4Lxq5RQOmVA3YPrjPf2qSfW9VhPl2sNjOmN2LOSRevvxz7D8aSgw9tBLQ1lX+1JY9VsrNBJG2QsjmNpOuSFxgNyeTz+dSCWDVZjst2W8hPPmM0Q3ejDB3fdz+WO9Yi63q0MSzrZ2AeQgOMyLID/tZUAH3784NOtNU1W6WSZbazhmQH5Lp5SxH+ycfN06ZyKHTbKVeKerNq4aHUJltby3miu1Gc5KDHuw4Yc4xz7iprqcCBLa+gkZpPkjaLcM8jow5A78/rXNP4g1SW6jhuNOt4TkHzp3k8snHXgHbz9B60y98Q6umYmgtpYw2N1szlB746sOfTHSk6TuhfWIWudTJKIrXybm0YwY2xi2DN27EYYHt0H1qd7aOKwaKa1zaAYZXzLu9cjGc85zz3rnLfXdXQoypZTQsucQLMD6clgMfTr7Yq1NrmqixD24s1lDD91KspfHPoOfqePWj2TtcPrMeaxz+qeB2dReaJE0akbzbSy/OB1BHp9CSf5V6T8CZLltO1qK6jeOSOaIYddrfdPUV5/b+ItYNy6vb2lpJjJNy0hU/QgHn8s5NeqfCPVL3U7HVDexwh45UUPEGAYYP97ntXVQcuZKRwYpwlT5onos3+pk/wB0/wAq+WLLPmxenmp/WvqeX/Uv/umvlqyHzx/9dk/rV4roc+F2kdav+qi/3hXo1p/x5w/9c1/lXnC/6pPYivR7P/jyg/65r/Klgt5CxOyJqCaKa3Su45CKVuKwdYOYGFbUxrC1U/uWpoDzbxJ/x+RnP8H9a5a9GXGeuK6nxFzfIuP+Wf8AU1zN3gsOeT1Fc0/4rOyH8JFTyt0jEnj2NSC1B+Yhgp6GpoVUFmccVfVQ0alsbM84z/ntUSk7lRaRlLCI3wPX9KmkA+0nA/hI/wDHhUzxqsq46E8VCx/0snjGP6imncNCwB0HfNWbg3AupZYyGLH5opBjIHcUW8W5lPbNW3ctJMkgDRKQOnTisrmkiBZo3CBxtcr9xm5HJFWdM3xsSWLI2V5PTg/4VXMEUtu4LI2CTtIzgZ4II5FO0+O4F7sbaYQrP06cdj3696zqWs0EFqmjUtdUe1udRilLvB50q4H8GWPIqs0rrquhqrsEeIhgD1GM1DcQz/bLzbAXSSZmDKy4IJJ9fep/stx9r0edYN628e2QK65U4HqRUKSursTi7S0N62ZV1C73D5VuIgR/wGP/ABq9qMkTapp3lg9ZM/8AfNYl1DPd22pCOLY8zI0as6gnAQdc4/hPerEOkxWmsxS2iTG3UY3zTIWOV54HvSbVpagou8WzQ1h/L0a/fGdtpMcf8Brx+LUDO+0x7eR3r1/WR/xJtQ97Ob/0A14nZgm4OPUH9a2wPwszxfxI2KcOlMHWpAK7zjMxiYyUYZOaaWypwDTrgH7Q/wBabg8+mKkZ6j4aP/E5m/2oEP8A46K9WguzBpVk27auwAnGe1eTeG8f2yp/vWqH9K9c0xFk0e2DDPyCuGiv3jXkdeI+FEkNz9ogL84yQMjGa0rdj9nj/wB0VnuoRMDpVy3P+jx/7orsWhyFjdS7qZmjNMQ/dRmmZozQA/NJmm5ppNADyap3v/Ho/wCH86s5qpdnNtJ/nvR1QGTS0lLXSSdT4b/5B0n/AF1P8hWxWP4b/wCQdJ/11P8AIVsVlLcpBRRRSAKKKKACiiigAooooASiiigAooooAKKKKACiiigAoorjvGHxA0/wxG1umLrUWGVgU8L7se306mk2lua0aNStNQpq7Z0Or61YaHYteahcJDEvTJ5Y+gHUmvDfGXxEvvEbPaWm+103JGwH5pR/tf4fzrndd1/UfEV+15qE5dj91F4RB6KO1Zdc86t9EfZ5bklPD2qVvel+C/zCiiisj3wooooAKKKKACiiigAooooAKKKKAEP3T9Kq1aP3T9Kq1vS2PMx/xIKKKK1OAKKKKACiiigAooooAKKKKACiiigD07wR8VrjS2j0/X3kuLMcJc8tJH9f7w/X617ZY39rqVpHd2c6TW8gykiHINfItdD4X8Zat4Uut9lLvt2P7y2k5Rvf2PuP1p3PKxeWqfv0tH2PqKiub8KeNNM8WWfmWsgjulAMts5+dD/Ue4rpBTPBnCUJcslZhRRRQSFFFFABRRRQAVzHj9S/hWVQMnzE/nXT1znjgA+GpAc4MqdPrUz+Fjjujx77O/8AdINa3kGWIcfeX+dVNq4xhqv2jBoduDwcVwryOhmH9jcE5U5HXitOytmS2X5DySelJPGBcsgDZJyPxq7KVhgyCflwAPXpQkO7Mu+tGEiuFY5GOnpUdnbH7QCVbgE9K1rxQ1vlQxwQR9KisUxufDY6dKfUL6Fe/V/I2gP8x/8A10tkjGAAhsrwafevulC84UfrTrFv3xXJGR6d6OodDOubUi4chTgnP51Z0+2wXfB3DAB/X/CrN8uJEbLcirFsBFa5YsP4jxR1FfQp3tuTb5Cn5SDS267o409gBVxG+0W+CW3MCOhqC0B89Aeg6/hTtqJs0JG8uJmHYcVWtDnep7jNOvXwgUdzmq0DbJVPvg0+oW0IdXiLSRkKT1HAqpa2rNcKdpwvzHj0/wDr4rWvyqwl3bG0g/XtVO0vIRvbeSeAOOf89Kl7lRehPJbF4nTaeRgcVj+SR0GR2zWomotLLLGkb5RsZbA/+v1H61mzi4N0y7wAx4Cr60mykzTtottsgwQSM9Kyp2WSVnLryeAT27VeumENq7DOcYBPX0rzvU9furLWFtUhDodvPOeadm3ZCvZXZ2irnlQCPY0piZT938qprGrDkc+o4NSbpkUBJm47NzUXL1LtvaGeUAhgByTjoK0WjS3iHy4UdgOSap6dczLETJGGy3VDj07UtzdCRgSdoAx8+Rz+GavoTe7sWba6VZGDRlR65yauyRpPF9eQfSs62tnmO5WQ4Hqf8KvQxSwqysR1yMVcVoQ9zMlTY7ITyDipIYzJEQBnBzT78DzVIPVf6mizP7tuM02JPUje1SN2mdcEjAJ/pVe4KSW7RqDk4xn60++z9pIweBiq/Xt/Ks20aIfY6dkea65AOAPerEzLDjC7n64qKKaYYSPPsABUhs55WLSDBPXJ/wAKLoQxJQWw8ZX0Oc0+603z4y2PmUcGpP7OA/jP4r/9erwUYA2+lNW6h6HMiycDoPzpfsb+g/OreD/cox/sD86nQq5U+xOf7o/GprSycXKHK9+/samGQMBB+dTWwJuE/djv0PsfajQTJ3sPMK7gpAOeT7Gq7ttfCpuGeTux/wDrq3fBhCPkxlgDz7H2qiBx91R/wKm3qJaoti2FxER8pB4IJ5FZVxpbQylQQV6gk1q2WfNYbBgr2NOv4xhDsGQSDz/9ajcadmVLWLKLEB8wH4VNNb+SoZucnHFJZp+/HyD/AL6/+tU9+v7lRsH3h/F7GhWsHUw7uzaaYyLjGMc16V8JrcwWOp5x80kfT6GvPyvH+rX/AL6r0f4XjFnqPygfvE7+xqqNudE1fhO7l/1L/wC6a+XLIcof+myf1r6jl/1L/wC6a+XrEZKf9do/51WJ3iPDbSOpUYjH1Fei2X/HlB/1zX+Vedj7pHoa9Dsv+PGD/rmv8qMF1JxOyLBpjGnVGxruOQrTHisPUz+6atqY8GsTUv8AVNVIDz3XCo1FS3aMcfia5XUQouBtHHvXTa+camhPTyx/M1y2oN/pXGK5JfxWdkP4SFtyjbkkPG4EH8OavSSIIlDHCrwSFPPp+lZe8qW4/wA4pXkdyMg7fTPSpkrspRVty1JLvmDKMJnj6VEpzd/59RSLJuI5wBjApsZ/01R9P500gduhuW4wQO+RQ19bxXcymQI5PGR7YNWrJUE8O8Aq7AGpRpcM/wBqDRuXVyqFTnkc1g0aMpWwDzyFTkbc5DfWnWG5Zw+4ZJZSCOT1/wABSf2fbq1uJFO9iSScqcduhq7p2mqsszNP5hG7YAe49vxqKnwscVqc3rGovaazcIzTbFnfAWUgY3EYx2qx4gv5IbTTHhkkj8yAE7WIPQdaq6/FbjxBJHLHuaSZixye54q7rtojaRp+f9asBCc/3QuatQV4/wBdDPndpf11LWgXEt54fvi7SO/moqksc8lRx+deh3WkWVjpmg3UEOyaeJDI29juJjyep9a4Hw/DGnhudM7Wd0Z29MsMV6nfRrJonh/cG2rBGRjudnSokklJL+tA5neJzusLnSL3He1lH/jhrxfT4ibmQkEYXPP1r6G8RWca6KrLGEb7ES2OhJU5+teQzi1trVSYCXki6g8AnvWuFi43RniJc1mZA+9SmUKTz0rRht4yqbbR5FI+Z2bH5Vl3cQhuXjGTzxmuxnMVJjmZz/tUwfdIq9DFAlnLLNEWZXAxnGeKWRLcQxXSRYXdtePd3+tSM7vw5katbgggmyjPI9q9e0Y/8Se2/wByvLtPeI6rZKsYEgs0LNnrkcfyP516ZosgGj25J4xjP41xUtKrOqs7wRcmPFWLY/6Mn0qpMykfK2RVi1P+jp9K7DkLNLmm9aM0AOzSUmabuoAfmjNM3Um40APJqrdf8e7/AEqbNV7k/uJPpR1QGZSikpRXSSdT4b/5B0n/AF1P8hWxWP4b/wCQdJ/11P8AIVsVlLcpBRRRSAKKKKACiiigAooooASiiigAooooAKKKKACo55o4ImllkSONASzuQAB7msvxD4k03w3p5ur+bbn/AFca8vIfQD/IrwnxZ471PxRK0bMbewBylsh4Pux/iP6VEpqJ6WX5XWxkrx0j3Ot8ZfFUyrLp/h9mUZKveHqR/sf4/l615U7tI7O7FnY5LMckmm0VzSk5PU+5weBo4SHLSXq+rCiiipOwKKKKACiiigAooooAKKKKACiiigAooooAQ/dP0qrVo/dP0qrW9LY8zH/EgooorU4AooooAKKKKACiiigAooooAKKKKACiiigCa0u7ixuo7q0neGeM5SRDgg17X4K+LFvqIi0/X2W3vCdq3OMRyf7390/p9OleHUUHNicLTrq0t+59hAggEEGlr558G/E7UfDzxWeoM95pgwoUn95EP9k9x7H8MV7xpWsWGt2KXunXKXFu/RlPQ+hHUH2NUfOYnCVMO7S27l6ijNFBzBRRRQAVyvxEkaLwjM6nBEqfzrqq5L4kf8idP/10T+dZ1fgZUPiR479ql/56GrVjfyCYqznDD9etZ5pUfy5FYdjmvLV7nZoa00srXcTB/uglvw//AFiquo6jKCkYc8cmrjorrgqSPTOKxryygkunPlEgHH+sbtWqi2tybmrb300tmNz9QVJx/ntRaXc8VuA74bJz0+n9KpabZwgPEIzgcj5z9P8ACrF3aQx27fuyC3HDnvT5HuLmRRk1WZpGYydTnoKWHVZklVi/APPFVf7Nt/8Anix+rt/jR/Ztv/zx/wDHzU8j7j5lY3bu9mMQw2TuGOPXj+oovNSkitcbwM4HSore1t5IEZohkcH5j1FVtRtLdpI08rIAz94+v19qpxYJlrTtVkKvG0gz97p/n2roYIduyYnIkRSMe/X+lcfY2dtHdKVhGSMH5zXfxwouiQkLgRxg8dh3qoRtuTMxbx902M8LxUYPGR1HSms25yepJzR2qupI7VM3FiDhiWQ/Kvc/hWXaSG3swVtCvG4gY+taDuTGqZ6Hj1qrdSFbZl9TtHsKm+paWhQsb+cXA3W75fgnNXZZJftkTm3bGDnnuOlUASrq/oc1tqQwDAgg8g+1CKdjM1S+lEaItvnJyfmFchfWs1xqa3ZmaKWEp5UYwRgnH485z9K6y8fdctzwML+VU3gikmjmZFMkedpwMjNClZiaTViP7XcHpbdv74pftlz/AM+w/wC+xWtbWsUtursTk+/vVO5RYpnUHCjGMn2FJqw07k+nXdwYWBgXIb+/9Paor/UryKUIlpGQVzkvTLW8ihkw1wgRuD8wrQlgjvIgVkBHVXUg1WthaXI9C1C6kSfzIYo8MOFOe1a32i4kGViVh04BrP0mwlBkyy4JHOTWysSQRHnjqSaqDbRErXMu5kkZlEi7WA6UwErDlSQd3anTyebKzDoOB9Kaf9QPrTl8LEviMnUJpftZw7dPU1U82X++351Zv/8Aj6P0qsa5HudCZq2KstuJCzbm5Jz2qteapNFIVjPC8EnmrNhKjW6oD8ycEf1qveaaZWZkKgPkkHIxTe2hN+5ntrVz08/8gP8ACtZLzKKS/UAnmq1npMHlhrgRkgkYVRg/XNaiww9kjx7IK1ULic1c5T7bk8SfrS/bQOsh/Orv2eH/AJ5p/wB+xV2z0+0niLPEuQ2PugUvZ3HzIxfty/8APSrFjeob2Jd+ckj9DV28s7aGUKkaYK56ClsoYhexfu06nt7Gj2WocyDU7tBbodwGX/oay/tqH+P9a6ia0gnTa6L1yOBVFtIQE7BEV9TwaJU7sFJIr6RceZcNtbOF9fermpOdic8seBU8VrDZxkoq5PLMR0rNu5vPnLKfkHC1nJWVhp3dx9gzC5HParGpFvIX/fH8jVeywLkZ7jFXrq3NxDhTgg5GfxqUtGNmE7Njqa9a+EJJ03UcnPzx/wAjXldzbtAwRiCcZ4+teq/CIY07Uf8Afj/ka2wy/eGdb4D0SX/Uv/umvmDTBuZf+u8X8zX0/N/qZP8AdP8AKvlzT2wo/wCu0f8AM101/iiThtpHWPxI4/2q9Csf+PGD/rmv8q88c5d2/wBqvQrH/jxg/wCua/ypYPeQsTsiwaic1Iaieu05CrMeDWLqX+patmfoaxtR/wBU1NDPOPEfF8rZ/gH8zXI3u5pOD83HNdN4skCagik4/dgjP1Nc9vUjLbfzrmlpUbOuCvTSM/y5/wC+Pzp3kTn/AJa8n3NXpDEU+8M1UccnBpcxXsr9RotrsEFX5HI5q3biX7QjygA5wSO9UxIRkAVMJMkHIH0pORSpeZ08DAyREnuMVeaXzbvzER8I5Z9pxyQK521vS0kK/wAW4CtEabeSSO4uGjVjnbkVi9FqVJXehZhkFxLdyjzNqBQuDjAAOKsWl3FIbWcM/mB23DPXrnjNYstlNFIWNx7cSYz/ACqzYQi3uS0gXcQQAXycn25qaj912CMdVcqa7r1rFrdwj6VBM0ThfMYLk4/CtPV/ENraQ6VcNp0U8csZYI6r+74XIGQfUflXIeJhjXbo+rmr3iLnRdDI/wCeLf8AoKU1Be75/wCRLk/e8jrNN1WHUNOuLqGwgiiDKnkhRhhnHIxXSQ289hLYTSRWYtryJGXyhh1BGQPugfrXnnhqR4vDWpvgnaysuehwRW3p/i+713UdKtJbaKKK2QYKEkkBSOfzHFQ4Wcmug+Zvl8z0nXvszeHB5cnmH7IVYZ5UiNuK8Vup4p7eERdEQLXqGo3G/TpkB6xvx/wA141AWEcoPCgjIzXRQknexhWjy2RduNUtXuEJExdRyg6DFQ3V1ay6is8ofy8buOoOBWRkyXjFc/MT78VNLAQFYtngYFb3MLGufK+xTGbdsLjletUbq5j8hIIQ2xTuJbqTUDyyeWELEKecZ4NV5GwVHrQI9U0iaKfU7CZNwZrGPIPbrXqGi7X0WFW5BB4/E14/4ekxe6d/15oP5165obf8SeHP+1/M1yU/4p11f4aLhVY1IQACrdm3+jJVKRqfDJttVx15rqOQ1jwoJphbNYcOzzHE9xKOcjDnipYo4nQH7fMG54EtAGtmjNZcVrNJCrfb5wSM9c0yO3vHDEag64YqMqD0oA1s04KzA4UnHXArmdTvL3S7d5mvGkVFLELGM4yP8ataNeXEkDsZ5eSCMuaV9bDtpc2qr3B/cv8ASmNd7SwbLN1yT1rBn8Thb0WUumXsbyMFDMgK898g9KTdmhpXL9FJmlrrRmdV4b/5B0n/AF2P8hWxWN4a/wCQdJ/11P8AIVs1nLcpBRRRUgFFFFABRRRQAUUUUAJRRRQAUUUUAITiuD8Y/Eqx0ESWen7LvURwQD8kR/2iOp9h+lUPi14j1LSLeysbGcwJeLIZXTh8DbwD26/WvFCSTknJrGpUtoj6TKMmjiIqvWfu9F/mW9S1S+1i8a7v7mS4mb+JznA9AOw9hVOiiue59jCEYRUYqyQUUUUFBRRRQAUUUUAFFFFABRRRQAUUUUAFFFFABRRRQAh+6fpVWrR+6fpVWt6Wx5mP+JBRRRWpwBRRRQAUUUUAFFFFABRRRQAUUUUAFFFFABRRRQAVr+H/ABLqnhm+FzptwUyR5kTcpIPRh/XrWRRQKUIzXLJXR9KeD/iDpXiqJIQ4ttR25e2c8k9yp/iH6+1deDmvj6KR4ZVlidkkQ7lZTgg+oNfRnwx8Qah4i8LNcajIsk8M7QbwuCwCqQT780z57HYFUVzw2O1ooopnmBXJfEj/AJE6f/rqn8662uS+JP8AyJ0//XVP51FT4GVD4keLZoozSE4rzTsJvtsyIFBGFGBkVjeIr6ew0lp7eTZJvUbsA8fjWg54rH8WDPh+T2dD+tbUdWZVNjmovFutQyFkvOcY5jX/AAp8/jDXLhQr3mADniNR/SsIdP8A61H+eldyjE5uZmt/wkusf8/rf98L/hSHxLrB/wCX5/8Avlf8Kyv89KD0o5UHMzbh8Xa5ChVb5iM55Uf4VFL4n1mZ9zX8mcY4A/wrJ6ikA/ziiyFdmrH4k1iORXXUJsqQRkivoDw7dyXXhrT3lIdpbVGfjqSozXzWOuK+jfCh/wCKV0k/9Osf/oIrGtotDSmUp4jDcPGf4Tge47U09q1NXhxsmA9jWW3QVzrY1KV9M8JUpjJyORVD7RJNkORhWOMVb1Pon41nxDBb/erNv3zRfCN09SWmz2lbn8a2FupI4wAVCjgcfpWVp/Wf/rq3860QBuJJxjgfWtLEjGDMSxRiT16U32IIPoRUvGOpPuKayqy4L89uaLARtcywwbEI2jnkVlXkrzW5LqDkx444PK1qSoGiyO654/Csq6OLAf8AAP8A0IUAc3BfXj60tu23yTPsI8pcYzgdq3/D08kGlBUb5fMkGDyPvtVGLXLhtTW2MEWzztm7nOM49as6L/yDcek0v/obVTeg7anUaTfyP5mQnbsf8atzyvKTvY8dKydG6y/hWnIDmlB6CkiBqqXlzJDEgQjlucj61bas3UfuJ6Z/xpy+Fij8RTlleV97YzTcmm5ozXMbkkcrxPuRsNVg6lNt6IT7r/8AXqpSGmJoJb+dtMuTkD5JOAPY1wK+INSVQouGwB3rtsA6dOD/AHX/AK15swxXdQ2OWqSG8uf+fiX/AL7NT2+sX1shSOdsE55Of89Ko0VtZGVy3caleXMgeSd9wGOGIqfSrq4Opw5nlPJ/jP8AdNUmXA4FWNOkSLUInd1VRnljjsaLILmxrF3cx2sbJPKp83qGPoah03xBff2jaRs4YGZAdwPqPemavcQy2iLHNE7CTor57Gs/TF/4mlofS4j/APQhQ0NM9WuLmWfAYgL6AYFRAU5h04oA9q8qp8TO+OwmBVhb2dRjKt2yRzUJA9KKzu0MZcSPM29sZAx0r1P4Sf8AIO1H/fj/AJGvK2BxXq3wmH/Eu1D/AH4/5GujDfxDGt8J6DL/AKl/9018sWbYAx/z1j/nX1PN/qZP90/yr5UtT8o/66p/Ot8Tuh4XaR14bK/iK9GsP+PC3z/zyX+VebIflH4V6PYH/QLf/rkv8qMF9onFbIsE1E/epTUT13nGVJu9Y+ocxtWxN3rIv/8AVtTA828bQhYrWdWIbcV4P41xRlkXrI34Gu88cRg6ZBJkhll2jnsQf8K4EAs33v5VjO3MzeCbWg5bhmBzKwxTllb5R5z5phQY+9+gpAmWAJH5VndGnLJblpJZucSnA77RUoFwTxK5/wCAVVCED73HfGKcI3wQr07IXvFhpJx/y8NnrxxWlGZZraPzLmRwR03f4c1j+U56kN9Rmt+2012jRJZCVA+6nyis5pJFRvfUqMttGcs6Ak45y3+NS6fse/VUZmwCd2MDp+dT6paxQ2caooUb+30NGk25jZZSASRyT2Fc9R+6zogtVcL3w+L3UTeC4C5bOxoAw5HfLc1am0GO8tbGGSUj7ICvzRbg+Qo/vDHSrguI+0n6H/CplnXoXB/A/wCFcntqmi7G3soa6blOy0M2mn3Nn9pLicAB/KA249s807TPDMWm36Xcdw7MOCpjAH6HitKORT3/APHT/hVgSoAMt1OBwf8ACn7Wet+ovZx08iW6kzA4Jx8jf+gmvMXjtYIXU3KnPJwcmvRbpswt7o//AKCa8rcRi0xtG/HWurCO9zmxXQrRMonznA561JJchgFwfSq3QmkOcg+9dpxstNIZIgfQ4qN0+UMKYrtnb/DnNSkgZxnFMR3Xh5832nD/AKdF/rXr2hNnSYvq38zXjfh1sX+nf9ewH869d0GTOkp/vN/OuSn/ABTqrfw0acjUkTfuF/z3qJ3ohbMS/jXV1OQc8pSQhQOQDzTPNUrhoxjGMke3/wBcU6RQ8Zyex/kaZ5JDHB4zjg+rYP6UAiVfIY52YBOeOwzn/ClVFUALK69MgOR2Of1qElvvMBuILdO5OB07CjkBgpJIO0DOcnvSGV7+GeTy4zmWOTCPuHYgn+YFWNI4WUdMEcVDNM8bAKodd+0sDtx74/CpdLJ33GTk7uT+dCWodCDUw0WoCcvKsYUZKEkZ91qManBJL5XnK3Tjkden0NGrSfYbq5v0Eryi3Cqipx1PfufaswK18wuSwhMskZ5JxJtIOR6ccYqJNplpXR0Yp1Npc13IxOq8Nf8AIOk/67H+QrZrG8Nf8g6T/rsf5CtmspblIKKKKkAooooAKKKKACiiigBKKKKACiiigDx742/8fWjf7k380ryivV/jZ/x9aN/uTfzSvKK5KvxH6Fkn+4w+f5sKKKKg9UKKKKACiiigAooooAKKKKACiiigAooooAKKKKACiiigBD90/SqtaNtZ3N9MLe0t5Z5mBxHEhZj+AqjLFJBK0U0bRyIcMjjBU+hHat6Wx5eOkudK+oyiiitThCiiigAooooAKKKKACiiigAooooAKKKKACiiigAooooAK96+Cn/Im3X/AF/P/wCgJXgte9fBT/kTbr/r+f8A9ASmjzs1/wB3+Z6TRRRTPmwrkfiT/wAibP8A9dU/nXXVx/xO83/hCp/JCF/NjwHJA6+1RU+FlR+JHi+aM1Vzfn+G1H/A2/8AiaQ/bsgD7KP+BN/hXn8vmdNyw/INZfikZ8PTZ/vJj/voVDBql1dQ+YgtV6gh2IwckAfUkH9KratfTTaRLHPHGSMedEpwycjHOcc9sZyBngVvShysznK60ONKnJwCfwpMc4OM/SrXmWY5a0b8ZD/SnfaLHtYj8ZGrrOexS4HcflUhTg8H7uas/abQdNORv+Bv/jTzd2wGPsEJ47u//wAVRcGUMeuaPzq4Ly2B402Ae25//iqf9vgC4GmWv1O8/wDs1FwsU4wC/P8AKvonwp/yKmlDp/osf/oIrxTRYb3X9Uj0/StIt2upASojjycDqTuOAPc19J+HfBNxpmgWlre36yXMafOIo/lB5+VeRwOnbp2rGtqkaQsjPmg8+Fo/7w/XtXNOpViCORwa7DWTZaTLHB9pMkzMAwAACD1bniuf1O28q5Lj7snP49/5frXPtoarXU53UuifjWfFkbvr/QVpamMbPxrNj/i+v9BWX2zRfCLY/euP+uprQDL3Xms2xb95c+0h/pV8EHr61sySUEHoMAdRjOf14ppKf3P5Uu4Zb0xxUeQe3PFACvgxZUcYrFusfYc/7n/oQrXDDyMZ5FY14QNNYnsq5/Mf4UAiql5YG9EYsV83zNvmbR97PWn6P/x4H/rvL/6G1QKdI+3AiWQXPm/dIP3s/T1qbRz/AKCw9J5f/Q2pv4Sna50Gi8+b9B/WtF+vXiqHh6NpZJwoyQAcV0un28EV2JL+AvbjquSMk+49OTURdkTIwpBjtWZqPKLj1/xr2yPwvoE8SSR2CMrAEESN/wDFVw3jvwebCA3+mxM1srZliGT5QweRzkjp9M1crcuhMX7x55RSGlrnNwzRmiigLkC/8eE/0f8ArXm79R9K9HT/AI8Jvo/9a82bt9K7aGxy1txv5UHp2ooroMiZiCpOaZ9aMdaQE0ALVvTP+Qlbf9d0/wDQhVP/AD3q3pnGo23/AF3T/wBCFJ7DR6ow6UAH8KVu1KPSvKqfEzvjshNtLtpaWshkLDFep/Ccf8S7UP8Afj/9BNeXsK9S+FP/ACD7/wD3o/8A0E104X4zKt8J383+pk/3T/KvlK24UD/poh/Wvq2b/Uyf7p/lXyfbnCD2dP51viegYXaR18ZzGv1FekWB/wBAt/8Armv8q81jb92n4V6Rp5/4l9v/ANcl/lSwO7JxWyLRNRMeKcTmo2NegcZXl71kX/8Aq2+lasp4rJ1A/u2poDgfGwZtHQKjsBLuYqpIUAHk+nWvPVkiLYV+fevVdWurNdPuIZ7tYNy4yBuI/CvLbWW3i1O2a5aZLdZOXhb5wPXqcVlUXvGtNvlF28HofpTQGLDIwBXoiw+FvEUnlwmL7QQThMo//wBeopfAFowO27uAPfFRymvtbrU4cyqAOfrSG6UHgV0N/wCDBBDK0V58yLkK4Ubz6ZZgK5C2ZpbiOH5QzPtJYgAfjnFK1g57l77Uc52getbcN/fxqJDAjxkZG084rN1Wxt4tT+z2c0d4gUYMRXgkAkFgOec/lXRwSwosUMu1JQOVz0/HvXPWqWS0NqcLvVmfd6jBeQBZA0XlHe4YdhUWm6irM7CKQvIeoXIA7DrWh8QLFLa3sp7c7VeIF41KgE8c46nrWPo18SI7fy5gCAM+dgfl3qZRThccH7x09uAAe/Aq2v8ArPaqkSkYYPHyBwXFWBv35zFj/fFeedjLMZ54pZydqc/xr/Ook8zIO6H/AL7FOdXKLkx8MD8rg96RI64OYj/ut/6Ca8q8snvXqcp+XHqD/I154qx4IwfyruwbsmcuJTdjMWP52yOlKYsfStQxLjO01G0IZeAfyrtucnKzP247VJBDE9xEszskJcB2UZKrnkgVYEBPGD+NKICGAI4z+VO4OJ6lpWh6TBHbTW5NyyR7Vdp8Aj6cV0FvPdW0Iit7ZAgJwAS39a8+tGeOKMKFJK54baTz9Qa7nTl0x7UMgDSn/ns7ce3WoUUnciTk+paa91Lvan/vhqRNS1FBj7CSB7EfzoMcg/1dtakf7IB/nUbJc97JCP8AriD/AEqzPY1Le+aaMiSMRvgkruBxwfSrwb5uP73/ALPXNLJPA5dbNVbBBIjI4qUareK2Tak8/wAIPrn+dA+Y6HdlefQdf96lKqXH/XRj+lZVrqM8+Q9nLFgdWXg85rRSUSbWHeQ8enFIq5kay5i0+4A5Hkt/PH9a09I/5a+vH9ayNdObO4H/AEwb+YrW0o4eUfSktyugajvM0hXYgSAkyNh8c90Pbjr9emKwdVs5b6e2YXSxeXMHQn5twOOFxwOARWrcWk0/i6ObcRbRWgLYI5YswAPqMZ/Ks62NjDdNa2yz+XnKuzZRjnqAOn1qZtJq5cF1R0I6UtNHQUtdyMGdZ4Z/5Bsn/XY/yFbNYvhn/kGyf9dj/IVtVlLcpBRRRUgFFFFABRRRQAUUUUAJRRRQAUUUUAePfG3/AI+tG/3Jv5pXlFer/G3/AI+tG/3Jv5pXlFclX4j9CyT/AHGHz/NhRRRUHqhRRRQAUUUUAFFFFABRRRQAUUUUAFFFFABRWzofhfWPEU2zTrN5E/ilb5Y1+rHj8Oteo6D8HrC2WObWrh7qYcmGI7Yx7Z6n9KuNNyPOxea4bC6Tld9lueSaXoupa1ceRptnLcSd9g4X6noPxr0rw98HWZVn166K85+zW57f7Tf4fnXq1nYWun26wWlvFBEvRI1CgflVmt40ktz5fF8QYiteNL3V+P3mdpeh6Zo0PlafYwW645KLy31PU/jVfW/Cui+IYimo6fFK2MCXG11+jDmtmitDxPaT5ua+vc8O8RfBm/tN0+hXIvI+T5ExCSD6Hof0rze/0690u6a2v7WW2nXqkqlTj19x719c1Q1XRtO1u0NtqNnFcxHs65I9weoPuKVj0aGaVIaVNV+J8l0V7L4h+C0bK8+gXbI/UW1ycg+wbqPxz9a8r1jQdU0G5NvqdlLbvnALD5W/3WHB/Cix7NDF0q3wvXsZ1FFFI6AooooAKKKKACiiigAooooAKKKKACiiigAr3r4Kf8ibdf8AX8//AKAleC1718FP+RNuv+v5/wD0BKaPOzX/AHf5npNFFFM+bCuM+KE4t/BcjFS264iQAEDlmwOv1rs64f4s/wDIkE/9Plv/AOjBUzV4sa3PFpp3igeZoflRSxAbnApEmmlhjkWEAOMjL+v4U695sbgesTfyplmT9hte/wC6T/0GvPVrXOnUydIt2k08nywRvcP+8IDDceCAOmSfzqDVhILXWGYLyYS2DnB4Hpz+lW9HmUWLxA/vBJIdvf71QaojS2+sxxozsRDhQMnt0rog3zMhr3TjcBkYgnjHb/69NWMM2Mn/AL5/+vVkWN4FKG0n3MRhfLOTT0029jbfJZzog4LNGQOa6bo57FLA9/ypzqFYrknHerY0fUf+fC4/79GnjRtSuZB5FlcSbyAm2MncfQUXQ+VlLYoRSMnPb0rt/Afwz1LxtIbhWa001G2vdMu4Me4QcZPb0Fd54B+CP7qDUvFaHOdyaeD9ceYwP47R6DJ6ivb7eC3srZIYkihhiUKqoAqqPQAcCs5VLbDsYnhfwdo/g/T1t9NtlVtuJbhgDJKfVm/p09qq+IvFSWTyWdg2+6HDScFYj/U/5PpVTxF4rL+ZZabJgDiS4U4PuF/xrjW56nJrjqVez1N6dO+rFYvO7mV2dpPvMTkk+tb9tAmp6VExb94g2N7MOCP5GufXqK2fD82y7ntiR+8AkX6jg/j0rGMtTWfwnNa9bfZLiKNydpBOQP8APpWLD/F/vf0FdN42+W9t/wDrn/U1zELjDfX+grVNuQulxtmT5tz/ANdD/SrwOe/esa1M41C4IZPs+45XHzZ4rTV8n8a0sST5yTyelAI9eap3F9DbMiyHBfgYqXe2QcY/GnYBXKiLv0rIvWzprf7i/wBK1HKiEhhz6g1jXjY01v8AcX+lAimulQfbxc/bow/m7/LxznOcdataRxZSY/5+Jf8A0Nqzf7KuTqAucpsE2/lucZq9pTYtXH/TeX/0M0+hT3O18DqH1C5B/wCeXf6iu8s7USavaw7AVXMr/QcD9TXDfD079TucY4hz9fmFei6FGZNSv5s5CbYl9uuf6Vzy0QMuWU39k3wspWzbTkm3Y9EPdP8AD2+lbrqksbIyhlYYZWGRj0IrNvrOO9tTC/DdUcdUbsRVO018WkRttRDfaIW2EqM7xzgj24qqVTSzM5Q6o4Dxx4HfTGl1PTY91kfmlhQf6j3H+z1+ma4LPOMV9AyeJdMkRkkikZSCCGQEEHg968g8b6NBb3/23TdT1CC3uHP+jLIVERx0Xk/L7dqcox3uVGUtrHPZzyASKMEj7pqn9kk/6CF+ffzzUbWQlOGvL1j7zE0kovqXeXYsoCLKfII+91rzY9q7xNOje3kc3F1lc4/entXHf2ld/wDPw/8A30a7KOmxz1b31KVBHH/1quHUro9Zm/M/40hv7g/8tG/P/wCvWxlYrjgGkHP/AOqrIv7k8eYcfX/69Avbg9Hb8/8A69FgsV8e4/I1Z04galbcj/XJ/MUv2y4z99s/X/69SQ3E8lxFF5jKXcLznj9aT2BbnqbA8cGlCkniuNuLKK3sjdJqF3OiNs34KK5zjKk9cHqKu6To0d9pcFzLe3YdwchXwOCR6e1efUppe82dsZvsdMVPoaXBx0NY3/CNwE/8f17/AN/R/hS/8Izb/wDP7e/9/f8A61Y2h/MXeXY1mU4r1D4VjGn3+f70f/oJrxn/AIRm2HP2y8/7+/8A1q9c+DumxadpupCOWWTzHjYmRs4+U9K3w6jz6MyquXLqj0ib/USf7p/lXyZAflHOPnX+dfWc3+ok/wB0/wAq+SoD8g/31/nW2J6FYXaR18Z/cp+Fekaef+Jfb/8AXNf5V5pF/qY/+A16Vpx/4l9v/wBc1/lU4Hdk4rZFkmo2PFPJqNjxXecZXlNYmrPsgJFbUvSsLVf9XVIGeNXj3E17L5NsfLJOBI+SPr0qGS1ufs6t5UK/NzuZf5ZNX9esrnTLgzTeZcJISzSrHhRk9M+tZL6hGIAEgJfPUiuSalzM7YSjy7nQeBzcxeIjGILVw4JeQAblGP4cdK9OIyK4XwNpdpcONSnKi7QkxxpODtB4yVHT8c134X2rRXS1MJ2ctCpFplnqNx5V7bRTxddsi5Ga8f1mG3sdf1GBbYpAs7BVRhlfQccY/lXt9iMXZrxvWkvLPxbqMV66rPJMWLNnGCcgjGe2MVMh09yhZ3MSuwS2CYUkZyefTgVq2N7fSYK2UQjGMl12nHsSf6VnQahD5z5ndAR/CcZ+tXdIK3cqiOG7mJOC6LhV981jJaXsdd1e1zrfF+mWU+h2101uDMtt8rYJIxjH1rkPDQaZZDIEIXAXCAY/EV22s2d4+hS+c7CFIW+Z2HyjA5xXM+D9OmubeRYVQuPmYs2Bjt0B561g23B28hxspJmyoOO35VMo9x+VWhouof3bf/v4f/iakXRr/ukP/fw/4VyOnI3549yqg/ziphjaf8Ksro196Qj/AIGf8KlXRr3H/LH/AL6P+FJU5CdSPczXGSv4/wAjWAlpER9+P8xXYNot7uU4iIB5wx9PpUo0eJRgov8A3zXXRXLe5zV2naxxX2aHP+sT8xQbeID/AFi/nXa/2VEP+Wa/kKY2lxf3F/Kt+YwscU8EOP8AWr+dVnjhXnzRx71276ZF/dX8qgfSoiMbVx9KaYtDm4fMtxHGWWRsYQMcAHPU+v8ASrFpcTiUEBsvKoyuRgH6f1pmrRPbXO1FyxGQR9MUkaGOTIk2jIY5OMfT/PWtk7mb0NSLWpQ02JW2xsFAODnP5VpQ65IscLl+JcYBQgjj61gM3m3ZiSNWXHzFkyCcYI6/Xt2qfeAMxxpIISQy55BJ/wBnjk4PX1FbKETK51l9qkmn6i1m04Zhjn5h16fSq/8Ab1w0rxLKCyZ3Dee3X+dYsl5FfXD3M0gaUYLbWYBemDuzx1x+dKpR2ed43jaT7rCQ85zwO4H+HtiiVONwuXJNdnm8siQbXJUdc5/zj866vSrlZ9Ptnx1fH47a88+UQs6RgZbeFLE/Xj8uPcV2mgt/xKoflIUXGB+VRKKWw0x+rndBKp5zbyd8d619KP76YfSse9y5ZNpbdBMFAGT1rV0lt00p5GR3GKhbmnQmu4ma4umUj5rUKOccgt/jWFo6xG6dufkU10VzbmVpiGxugKdOmc81zuk25hml825MrlCMiJl/nXPWjecWaQdotHQqeKdUafdGPSlJr01sc7Ou8Mf8g2T/AK7H+QrarE8Lf8gyT/rsf5LW3WUtykFFFFSAUUUUAFFFFABRRRQAlFFFABRRRQB498bf+PrRv9yb+aV5RXq/xs/4+tG/3Jv5pXlFclX4j9CyT/cYfP8ANhRRRUHqhRRRQAUUUUAFFFFABRRSgEkAAknoBQDdhKK7Xw/8Mdd1oCWdBp9sf451O4/ROv54r1Lw/wDDfQdD2StCby6Ugia4AOD/ALK9B/P3rSNNs8fF53hcPdJ80uy/zPH9A8Ba94gxJBa+RbH/AJb3GUU/TjJ/AV6l4e+FOjaWI5r/ADqFyOT5gxGD7L3/ABzXfBQOBS1tGnFHy+LzrFYjRPlXZf5jI4kiRUjRVRRgKowAKfRRWh5AUUUUAFFFFABRRRQAVBc2dveQPBcwRTRP95JFDKfwNT0UAeYeI/g3pl9un0Wc2E5OfKbLxH+q/qPavKdf8G654af/AImFk3k9p4vnjP4jp+OK+pSM0140kQo6hkYYKkZBFKx6FDMa1LSWqPj6ivoPxH8JtC1gmWxH9mXJzkwrmNvqn+GK8n8R/DzX/DheWW2+02ajP2m3+ZQP9odV/l70WPZoY+jW0vZ9mcpRRRSOwKKKKACiiigAooooAKKKKACvevgp/wAibdf9fz/+gJXgte9fBT/kTbr/AK/n/wDQEpo87Nf93+Z6TRRRTPmwrhvi1/yIsh9Lu3/9GLXc1w3xcOPAM59LmA/+RFqZfCxrc8auVzZzf9c2/lUVkN2m2w7GJP5VZuV/0eX/AHW/lVex50+1/wCuS/8AoNed0OpbmZotvGtvJIkahvNdcgds9Ks2zEalfjHOI+n0puj/APHrMPSeT+dPt/8AkJ3/ANIv5Grb1YlsgnY/2vbHaP8AVyfzWjUGZrBsrxlTgn3FOmONXtj/ALEn81pb/wD48H/4D/MUru6Cy1LG5gRhR+dR6Jcy2ltbTRBQ8ZLKT9an71W09dlnHyOM/wAzU3dmFlc7lNSu2VWcjeAM/L09alW/uJGCl+D7VKdO8zayFU4AIx3/AAofTTChcyA8gYA4rDmNVYr8c+w6Uw9qkHemk80DG9KfHcfZb23us8RSAt/ung/pTDUF02Ldxn+E/wAqFuBe8WabqWvXsf8AZFt9qMceZCsigAEnBySM9D0rjL7TtS0K5W21KDyZJBvVd6k46dicdD1x0r0PwVq0Flpt5c3T7Vt4FBz1bBY8e+K841rUptW1ia+mwJJW3bc52jGAAfYACuiLZil0GWbZec/7f9BV1Tg9e9Z9keZz/t/0FXl68Edc1stwFkhimILorFeVyM0/t978KM9yf0pDjH3ufpSC4bk8k55J9aw71sacwz/yzH9K1nZVQgE/5NYt8w/s1/8ArmD+gpiM9heG+BXz/K8ztu24z/Kp7SR0t5Qp586T/wBDNVDqd0moeQswEfmBdoUdM/SrFof3Mn/XaT/0M02tCt2d98M5BDf6g8rjYkAySOg3V6z4fh8vSEk53zsZmJ77jx+mK8t+HVuGuNSyNytApx+NexWkaxWsMSAKiRqoHoAK5arVxvYkPX2rA8Uaal1pz3YO2a3GQQPvL6fz/wAmuibpVHVR/wASu4B6beaxEtzyxt2SMt+dcxrjTLqDBIQRtXBLY7V6V5MSHKRoPQgYrg/FAxrr/wC6p/QVUHqatXRzYuZTdi3MADlN+d+RjOPSob2zlnjBUBHRg4IbPQ55GOamYAaxGccmBuf+BLVthlT9K3vZqxFr7lWxeT7MCYRtkG4bm7EA+h9agdbSK5ig/su1YygkHaMcdf4at6fzpttnr5YP6VHcKP7WsD/10H/jtUpO7Qmla4v2S24/4lVp/wB8j/CoLUWl1bpPHo9vtbOMovY49K1QAO1UdEA/syH6v/6EaXO7XDlVyFhax3UNudGtt0obb8q9uvapzbQlGH9kWwyMZCrx79KddKP7X04/9dR/47WgAMY9eKPaSTVhcqdzn9MsLa50i28zTVl+U/OHClvmPXv+dPmtoo9ZsNmmxR/K+Ixtw2B1/CtDQgBott9G/wDQjS3aj+3NMPtL/wCg03VlzND5VZMhvbYTW8hOnyDarMMzAqD6hQcZ6np61H4cN3DpEYFv5qEsUIdVwMnj881tzj/Rph6of5VU8OAf2HbY/wBr/wBCNZublDUrl94e1/Ol1HbtZsJJFLL+8XGAQD/MVYkubiNGf7ESqgknzV6VBMB/b9kf+mEn81rRuFzbTe6N/I1DsraFK5TgvJ7q2jnSyISRQy5kHQ16n8KJnez1GOSExMpib7wOQQ3+FeZaWuNGsv8Argn/AKCK9Q+F4wNS/wByD+T1vh2vaWMqvwXO/m/1En+6f5V8jW7HZ/wNP519czf6iT/dP8q+Q7c/u8/7S/zrbE9B4XZnZRn9wn4V6Tp5/wCJfb/9c1/lXmsJ/wBGT8K9J07/AJB1v/1zH8qnA7snE7Is0xqdTGr0DjIJelYuojIrZkrIvx8tIDzzxF4TudRmmvV1B9irkQ+WWxjsuK4GGOeWeK1PmkmTbtzg5/HHNe1XahtNuQWdAYmyyEBhx2J6GvGbSOOTUoE8sNG0wBy+Nwz3Izis57msNj1zw/4TsNEIniEj3DJgtIfug9QAOK6LbxSRoEjVQAAAAAO1P7UC3G2fF2a8gu4b228dXUEEySao1yRFKSGwzHg+xwfwr1y3cJeMScADJryFddt7Tx9LqtodsH2lmUgBeDwTjHuaiRcDN13T9W03WXi1Zt92wDMxfzMg+9dB4P8AD13eIt8l28MSvt+XKk49Oxqr411G21DV4ZoZ2uFMf97Cg89P611HgzUtOsNARLq7igdnLBGkBwPp26VjKTcL2NUrPc6LXIrc6BeLeSMsHktvYdQMdR71xvgGYpHLEshCEbncDPPYfzrpvEms6YujXMDXVvIXhOUDgkgjjj3rk/hrcIl5LbsMvImVwOmOTnmskvdZSkehF0jTc8hwe5FVXuvm+SZ8e6Crc87xceQcep6VSikYzbhAjk/w7eK55S6FIvW0qSdJZGb0Ix/KlmuY1OBLIG9AP8asws7R5MDJjoOOaqXV1IAVa2wPVxmqvZE7sjS7B/1kkg+mKkZ1MW7L7fXBzUNrcOrYSBXPsvNX98hi3eQ27+7kU4NhPQxJrgiTCSSlfQ4qWOaNzt3SFv8AaGf5Ul7NMzfNbiPHcr/WnW13McKtuHHcqMUlOzE1oVL1hDn5pgfYcfrWS1y/Jdpj9DXWy+Z5eRDkn+EsOKxZ96S73hVCP9gYq3JpiSOZ1K3nvFDhJGVRxgHI+lQO3l28csgYhY8Yxg56c5rsY7hpAP3AYeo4rH8S2ymFZ1G0fdYD9K3pT1M5rQyI5bWEgoSQIgSdvI5xnODz0plrB5F00oljaNcjkHD8ccY9x+dR26yRmMRKQQdrFsY+bqePy+n6W1Jm2rsj+TjLFmxweO45+pr0Is5mi6iyRz+RJgGNBjBwMEjPckY/LGKQK8YZI1V4fvruBORnp9eR09+aoyHzFmaBvkkVW6/dxxjk9+tLbb40VDhnY740Y8DHfn6n8qXmLyFuATqMUkUqBFVRtVsgeoGeevNd1pPnW2n255wzK7fT6VyOnW32ueO3RFUM/Gccfl2Fd4pNsEt7hQBwqSDoRnn6cGs5S1sUl1FVY5wrADJZlx659DVrRk8uV054XHNQ+VyrL65A7HHHP+e9T6a2b2XjHB7571FtSkajKxdiDgFcfjWDZWf2e6lYu5yMYLE963n24OTg4xVAIFct1GcA461M0NMkQYQD2paQY2jHSkJrrjsQzr/C3/IMl/67H+S1uVheFDnS5f8Arsf/AEFa3azluUgoooqQCiiigAooooAKKKKAEooooAKKKKAPHvjb/wAfWjf7k380ryivV/jb/wAfWjf7k380ryiuSr8R+hZJ/uMPn+bCiiioPVCiiigAooq1Yabe6pci3sLWW4lP8Ma5x9fQe5o3JlKMFzSdkValt7ae7nSC2hkmmc4VI1LMfoBXqGgfB2eZRNrl35A/54W5Bb8WPA/AH616bo3hvSdAgEWnWUcPq+Mu31Y8mtY0m9zwcXxBQpe7R95/geQ6B8JNX1ArLqjrYQHnb9+U/h0H4n8K9S0LwVofh5UNnZI06j/j4mG+Qn1yen4YrogKK3jBR2PmMXmmJxWk5WXZaIMAdqKKKo88KKKKACiiigAooooAKKKKACiiigAooooAKKKKACkIBHSlooA5DxD8OPD/AIhDu9oLS6PPn2wCEn3HQ/iM+9eT+IPhP4g0dnkso/7StV5DwjEgHunX8s19D0daDsoY6tR0TuuzPj50aNyjqVdTgqRgg02vqPxB4L0PxKn+n2a+cOk8XySD8R1+hyK8p8RfBvVLEtNos630IyfKchJR/Rv0+lKx7FDMqVTSWjPMqKlubaeznaC5gkhmXhkkQqw/A1FSPRTT1QUUUUAFFFFABXvXwU/5E26/6/n/APQErwWvevgp/wAibdf9fz/+gJTR52a/7v8AM9JooopnzYVw3xd/5J9df9d4P/Rgrua4z4p273fgW5hRlVmmiILZxw4Pb6VM/hY1ueN3AzFIOxU/yqpYf8g61I/55J/IVclLmMjEecYPzH/CqtvHJb2kMJ2MyIFJyQDjj0rzuh1X1KWjf6i5H/Tw/wDOnW//ACFL7/dj/karabO0KXYYxgC4cnJbjkcnjge9SRNKmpXZYxqNke7JPGAatx3JTRNPzqtr/uyfzWn3/wDx4vn2/mKgeVpL+Da6bgH4IOQMDqDippoGuIGicoFYdQOf50rWtcd73sWh96q+nfNYRd85/mamUuMD5B68Hn9aS0gMJSNShXdjlfU59feo0sM9RAOSM9+5pt5kWp+ox+Y5qZB+8IycA8YPFR3xH2Jz1OR/OuY0MQdKaetP6VEx+U1bGNZqq3b/ALl8/wB0/wAqkaTFVLt/3En+6f5U0uoFKS5kGlGJWISWT58d8dPw7/gKwZjiWtRnzYJ/vn+QrIuDiQGtY7kItWRP77/f/oKvJ1/Gs2yfiUf7X9BV+NjuHAJPvW+zIJQ2SaQkBRxQx288DPTFRM564HTHU0AMc/J/n1rG1Aj+ypf+uQ/kK1JGwmM/5zWPft/xK5P+uY/kKpCKR1ope/ZfIU/OF3buv6VNaHEUncedJ/6EapmfTlvdrwv5+8fNzjPr1qzaH91Jj/ns/wD6EappWHE9Y+Gq5F+3YRoPzJ/wr1uAfulwO1eT/DNc2WpNg5BiX/0L/CvWbfARR7Vw1PisOWw7vVLVf+QZc4/u/wCFXjVHVR/xLJx7f1FZsSORHU+nvXB+LQF11sd41P8AT+ld/wDLxgfQiuB8YADXB/1xX+Zpw3N3scww/wCJrEf+mD/zWrJ71UY/8TaEf9MHP6rVztW73Rmivppzptuf+mYplxn+1bDP/TT/ANBpdL50u2/3BRc/8hOw+sn/AKDR9pg9i/6VR0X/AJBsf+8//oRq8Oo+tUtGP/EuT/ff/wBCNJfCx/aQ66/5Cmnn3k/9Bq+Oo+tULr/kK6d9ZP8A0GtAfeH1oe6EupR0In+x7Yf73/oRp13/AMhvTD/11/8AQabofGkQf8D/APQzTrr/AJDOmf8AbX/0Gh/E/mH2TQn/AOPeX/dP8qqeHP8AkBW30b/0I1am/wCPaX/dP8qq+HP+QHa/Rv8A0I1C+Fl/aJZR/wAT6z9oH/mtadx/x6Tf9c2/kaznAPiC1Hpbuf8Ax5a0rriwuCP+eTfyNKW6BdSLS1/4k9l/1wT/ANBFenfDMY/tL/cg/k9ecaWmNJs+P+XeP/0EV6T8NhtfUhjH7uD/ANnrbDP96zOqv3aO6m/1En+6f5V8fwH92f8AeX+Yr7Am/wBRJ/un+VfHkB/dPz0K/wA66cR0FhdmdrCf9Ej/AOA16Vpp/wCJbbf9cxXmUTf6In4fzr0vSznTLf8A65iowW7FidkXKjNPJwKYa9A4yCSsnUCAvNazctWLqb7JxGFyrZJOelSxmVqNmbzT5LYPtEyFc+leUvb3ml6sYzIEmtpBtaMDGfXNeqavJJHo1xPEcPDEzKe+a8tsriKa/iiuDI9uZA0xHU+vPrWVR66HRR2d9j2iwma50+2ncYaSJXI9yM1YPA5pkTReQjR48oqCmOmMcVxnifxkkTtp+murTHIkmz8sft9abdjJK7shviTxaumXUtvZsj3BXazdRF7n3rz21sf7T1O3sLcBTK4G7cPz5/lWvpehz6o63Eqfug24liSZDk5GfStCDwhMNd+1lo1gMwk8tQcjnOB6Cs3K7Nbcuhm+JtDh8N6hDb287XTtGHKyRj5R0698kHjFaGkeGZNf0oXlzcPahTsjOzO8f/rA/WpvGji21y3vJChZ4tuwk5GOh/X9KsaN4inSzeXKiGPn/ZHc1jOTUUzWN7GXrnhOy0sRbbud5JmAjjYLn3J6ZFaXhnTpF8Qq1vGSLaL94yfLknp+f8qy7y8udf1MT+WzTzjZCoPCqO38zW94T07UtLvZLm8RFYqVCg8knHJ/Kpk2lqx6WsdZNfXBYqfk9gvNOtJbocRKXU+o/rTJLmWVgSRx9Ku217KcK0e//drm3YPbYuK03lZ8ob/7oaqE91dA7WQpnttq7PdGBc+U5469qzptQmlBUYVfQCnN+ZMVfWw+3uLgHbENw/u4yKuq07RktEofsN3WqMF/LCNpCsvpjFaENwZoy3kyLgenX6UQfmE79jNuprsZDptX/ZGR+dVoridBtRt3ouM1fuNQdSV8op/vdaprcSRykhhz14HNDavuCWmxZRrh0JeIKe3OM1mXv245Gwqn+xzWrHeM5CvCxJ7pzT7lmiXKws3vjgVpdNbi2ZybXFxEMKx47Gqt0b26gZHg+Rhgk8V0M4keXLABh7dKaGfpIit/OlCVnuDOOhsiZsxTeXJ1aN/UdCKSOxv4SyMoZSCQ+c85PH0I2/5zXZtpVvfId0ByPb+tZdxpVzC+2F5IlHTcc/zrsjiLIxdO+xh28dy16UNmVg/hAXheRz7nrVpIblnKpaOoCADI43cEnn1weK27OwvpV2mcBv8AcHNXV0Wdj+9ldh6DgVX1hNEezKOk2ckAM8uBIfuqOiiuhgu9yeVOAyH1pkVjsXGOMVIbTvg1k3zO5aVidFMK/um3xEEAHqtWLEj7fIV6Ff8ACs9DJC2O3vWhYZ+2ElSuV6YrSDb0ZLVi9OQACSB1+tVnl2r6g857/lVqcRYAkyM9G9KqXKupURjCEcEf41UiRQ2QPSkJpqn5RQWrphsSzs/Cf/ILl/67n/0Fa3awPCJzpUv/AF3P/oK1v1EtxoKKKKkYUUUUAFFFFABRRRQAlFFFABRRRQB498bf+PrRv9yb+aV5RXq/xs/4+tG/3Jv5pXlFclX4j9CyT/cYfP8ANhRRW/oPg7W/ETKbK0YQE4NxL8sY/Hv+GalJvY9GrWp0Y81R2XmYFaek+HtW1yXZpthNOM4LquEX6seBXrugfCPSrApPqsp1CUD/AFeNsQP06n8fyr0K3tbe0gSG3hjiiQYVI12gD2AraNHufO4viOEfdw6u+72PL/D3wdgj2za9cmZuv2eAkL9C3U/hivS7DTLLS7YW9jaxW8Q6LGgUVbxRWyilsfMYnG18S71ZX/IO1FFFM5QooooAKKKKACiiigAooooAKKKKACiiigAooooAKKKKACiiigAooooAKKKKACiiigDN1jQNL161NvqdnFcJ2LD5l+jDkfhXlPiP4LzRtJceH7rzE6i2uDhvoH6fnj617RRQb0cTVov3GfJOpaRqGj3Bg1GzmtpOwkQjP0PQj6VSr641DTbLVLRrW+tYriBuqSLkV5n4g+C9pcu8+h3n2VjyLeYFk/Buo/HNKx7NDNYS0qqz/A8TorX1vwzrPh2XZqdjLCpOFlxuRvow4/rWRSPTjOM1eLugr3r4Kf8AIm3X/X8//oCV4LXvXwU/5E26/wCv5/8A0BKaODNf93+Z6TRRRTPmwrmPH9vLdeFZYoVDOZEwCQO/vXT1VvwzQKFkdDu+8vUcGpn8LuNbngf9gaqxJ+zrgdP3q/45/Smt4c1jeALZSD1beOPw6/pXtiQyKcfarjGcffH+FO8luD9qn3AcfP6/h/n3rhXJ2Nm2fPNl4Q1uSW8MVn+7NwwYSqy7sdCAeo5P19K0H8Ea00rOkSySPxLiKTDj05UdPX617q0bMf8Aj5uAPUSnkZ/+t+v4VUk067kkZv7SuFXJ2opYYHp96qc49hK54qPAmtpqNqRb5dlkDstvMVQADAJKd+2M9844rYXwNqKxrvDmQ8bI7afj8fLx+tep29hIJcvfXUi4wFMrDj14PtVn7Mm3BMnPTMzfgevP9TUymnuh69zylPAl9sDyGQf9M1t5mb8zGAPzqxD4EuI2WSQTYVgceQ+evuAP1r1BLZFz/rM5zzKxx+tMktIBGxxyM9z6Zqbxa2Gm+5yKEnJOfpTL0f6E/fkcc+oqWHO3gdeaZfDFk2CMZGR+Irl6m25gv0qtI2BU7niqU8gUHnGKtIopXsxGI1PJ7+gqs9yj27KHGduMVkz6gZr6XGSuNo596kRwB0/Wt/Z6amfNqSAE2SRsMMGPH4Cm2+garrdyYtNsnuGRNzBSBgdO5HrUiyAHpz069K9X+GVqsekXN+8eDcOFTP8AdX/65P5VSilqS5NHnFt8PvFqNJu0h1BPAMsf/wAVV1PAXiteRpbf9/Y//iq9081QTwO5yDVe81GOzCtJuKs2xQoJJNVdMy5pHix8A+Km/wCYW3/f6P8A+Kpf+Fe+Kj/zCz/4ERf/ABVe02eoJeoZI1cJu2jeME1P5/IGPT9aOZC5pHhj/DbxWwwNOUA+txH/APFVWuPhJ4smsWiWG0DlAOZx1xXvguBgH2z3pou+vynq36U+dDUpHzyfgf4la4M7JbB927/XjGfyq1b/AAb8VojBhYgl2b/Xnuc+le/CcE8jH41UuNTkt5NiWks2U3hkGR9OnWm6l9ATkjjvBfgzVtBsr6K8+z7p2jK+W5P3Q2c8e4rtVVrUZlKiPbgnPQ1LHdGSJHKbSyhsHt65+lR3H+k27xOSu5cZHUVk1C9wvJ7jyKoarxplwf8AZ/qKt2r77YE/fX5WHoRVXWP+QZP/ALo/9CFc8lZlxepyRJI9PXNcH40GNZQ9MwL/AOhNXd/xZwMewrhfGv8AyF4uvMA/9Caph8R0PY5Fv+QvD/1wf+a1dBzVJ/8AkLQ/9cZP5rVte9dD3RCK+ln/AIldv/u4/WluP+QjY/7z/wDoNN0r/kF2/wBD/M0XX/H/AGH++/8A6DT+0xdDRzyPrVHRz/xL1/33/wDQjVsHkfWquk82I/33/wDQjUfZK6oddEf2pp/+9J/6DWgMbh9azrv/AJCWn/70n/oNaA+8PrR2BdSjonOkQY/2/wD0I067/wCQzpn/AG1/9Bpmh/8AIIh/4F/6Eadd/wDIZ03/ALa/+g038TC3umjOf9Hlx/dP8qq+Hvl0O1zxwf8A0I1YnP8Aosp/2D/Kq2gn/iS230P/AKEaj7A/tE7H/ioIB3Fs3/oQrSvDjT7r/ri//oJrKJz4iT/r2P8A6EKvXz4027P/AExf/wBBNJrYF1LmmuBploD/AM8E7/7Ir0n4dEefqmDnCQd/Z68ms98g0+3DECRYk49wBXsfgyyg0/VdYt7fzNgS3J8xtxzh++B2xW+Gjao2Z1pXgkddN/qJP90/yr45g/1TH3X+dfY03+ok/wB0/wAq+Nbd8Rt9R/Oumv0DC9TtI2As059P516bpR/4ldt/uCvLUb/Q0+g/nXp2kNnSrb/cFZYL4pCxOyNDNNajNNY16BxkTHBzWPepudpG5OeB6VqydKzL04jJoGUVdVtpGddyhSSvqK8bmurY3c8kCeV5kpKRryEGfWvSde1ldK0WRhEJZJsxIh+7kg9favJPKeLLsnfPXA/Ssqlr2NqV1qkd3q/i8/2bDpWkTMZIo1SScDAYAYIGay9D0E6rMsjZWzGC5xjzG7ge1YNq0ReN5xiBDkgcFj9cV3CeK7SzghSzsW8hVAyx2heOg65rKTZaWmh1draRxRqiqFVRgADpUyJ8+a5g+O7HYpW2lLFSWGeAR2/+vT38daallJKFkEoICx45IwOfT1rNphZmJ40aP/hJI3my0flgDB6YzVI3q3mnRafZxRohcvIozlu+Mj/PSqXiPUrfWtTjmtYyIwu0s4I3c1d0G0ku5YIICAXfaW2gY45xj29fWiz5VcuLXY6rwnpiJPLqMzAIB5cJbjjuf6fnXUzXtrjbtMh9uP1qMaMkduqwfLgYCmqxtnSTYUbd2ArnnKQaN3LNvcWwf97EQOx6itmBonTMRUr7VjxaZNLgthF9+v5Vp2unRWx3BmZj3zilC4pNFiSaKFcyOqj3rIuru1kz5cJz/e+7+lWrnSw5LxOd3XDHP61mSW8sLBXQg9uKmbl2HC3c0bO6sRgFQj+rc/rWmpDjcpBB7g1hQaZcS87fLX1b/CtW0sI7UHDuzHrzgflTpuXYVRLuPuHgRCJip9jzWU5tjJlIvkHUb8Zq7caWJWLxuQx7NWe9pNA2JFIGfvdR+dKd77BG3c07e5tNu1MR+xFWwoPIxg96yUsnm2mIAJ3JPFadtZLAPvsSevOBVxbJkkQ3a2ag+cF3H061mRG1SclonZO2W/pWpNpYflH5/wBrms6eymhHzx5HqORUz5r3sVG1rXNKGa2kwqOoPZTxVgwqwwVBFYUVu8rgIu41s2lpJEMvI3+6DwKuMm+hMopdStcQWkDBsbJM5Gzr+VT20qXCnAw46imT6XvJaOUhj13DOaqi1ubSQSBScdSvNF2nsFk1uaYjGaf5QpsEyTpuXqOCPQ1ZA4rVa6mbKklqjqQRwafaRmBv74H3d3arBWmFcHIqlJpiY64YTRlGiAz0IPSs9IZrdColLjOdr1ocUxwMcjmqbe4iju46Y9vSkLUSnEjCoi1dkHojNnc+DjnSJf8Aruf/AEFa6Gud8GHOjzf9fDf+grXRVMtykFFFFIAooooAKKKKACiiigBKKKKACiiigDx742f8fWjf7k380rldB+HPiDXNkgtvsls3PnXHy8eoXqf5e9fQM+m2d1dw3U9tFJPACIndASmcZx6dBVnbis3TTd2e3Rzurh8NGhSWq6v1OJ8P/DDQtGAkuIv7Quf79wAVH0Xp+ea7WNFjQIqhVAwABgCnUVaSWx5VbEVa8uarJthRRRTMQooooAKKKKACiiigAooooAKKKKACiiigAooooAKKKKACiiigAooooAKKKKACiiigAooooAKKKKACiiigAooooAiuLeG6haGeJJYnGGR1DAj3Brz7xH8IdF1TM2lk6bcYPyoN0TH/AHc8fhj6V6NRQaUq1Sk7wdj5h1/wH4h8Oh5LuxaS2TrcQHemPU45H4gV6r8FP+RNuv8Ar+f/ANASvSCoYEHBBqtZadZ6cJFs7aK3WVzI6xIFBbAGcDvwKDrr4+Vel7Oa17lqiiig4AqpqEXnQKnmSJ84OY22noe9W6guhlUx/e/oamfwsa3MuC2WJdnmTPuPLSOXPfPB4H4cVMEznAPIPU+v/wBaobproQN9mWNpjwDKcKPcjv8ASsyHTJQpeaCKaZ23M7TMB9QMcD2/WvPvobWua7nsM9Rk5/z+dMUMVABJJGPr0rN0/RfJlNzdxwtOG3RiIEqn5961sHHDDp29P8Kh73GmJ82SQ/HNQzWiXSKswZkyPlHf2qxhmY889eR/nmpAhHHOCeeaVm2O5Tt9Pgsy7wxIpc7mbHLHsc98dqluZYooW8xwmRhctjOR0FS4bjDc56/jWXqNhd3E4laeIQRHKRFS2B1PQjnp6gY6GqdrErc59eB1y3tUeoZFg59x/OplAAHQEenFRaj/AMeTDOeR/OudG6OauGwOK5vWr4RxeUrfO/H0Fbd9OsSM7nhRmuImkN3dF35DHp7V00o3dyZvoFsg+/34PI6+lXTtRC7dFGT9BUUSAAZA3Yz071K8SyRlCSqkduuK2e5mLbyrcSIkKO7Odowh5JOPzr3nw6baLTI7G3D5tY1DsygZYj07HOeK8n8C6IdQ8RwAO4htf375J6g8D8yP1r2Ow02LTA0duCEd8sGbOcD6+tRO2wmy5tRSDjpx9QP/AK9IS3bJPAwB6mhQShAAI29fXJ//AFfnS8F8EfxZ+uKgQ4twDggA+noKbuO/ZjkBTk/j/h+tAIwSckDcf1pRgkDaDyARj0p2EZ8OqG4nuIEg+aE7GPmrjvzTYtVLamLGS3KMyltxlDdAe3XtUr6VprTrM1rE0o3SBiM4bjJGeh6VJDpdhbTLJFaQxtGRsKqMrng4/M0WHcnV14J9j/Sk8zJCqQTyB9R0pxRipQdckfzIocogaR3CqAHJJxgd6TiwuhdwPTBHUc+tKBgD16/jUEU9rJJGiXMbOynaocEkeo9elWgAR6dDk1CiwbK8X7u8kjIwJF3r9e9QayCNLm+g/wDQhU14pjRJlHMT5P071BrJJ0yTDZyV59eRRU2uOL95HKgKW4z+VeffEC5htNXthK5XdBx8pP8AEfSvRFA79MZrg/HP/IVgAGP3Pf8A3jWdP4jpZwbahbNqML+YdqxuCdh6kjHb2NXoby3lfakoz15GB+ZqXmnAnPBNbtp20JsynpsscdjFEzAMuQQfc0t1LH9qs5N67UkYEg5xlSB+tXAeOM5p4J9T+dCkr3E07WQ3zIxyXUD3IFVdJkVbQozAOJHyM/7Rq6OtWY7d5FDKvXvU3STQ7O5k3U8R1KxYSKQrOGIOcZXAq8bmBSu6VBz3YVd+yTBMgGnLZSnHy0XWgWeph6LdQLpUCNNGGXdkFunzGi5u7dtY09xPHtAkBO7ocDFRaZHeNpqGJnRIY93yxh2kJdx07gY6DB4PNWpUmOs6cZIyjhGEgB4QsOAfxBArRxXNclN8tixcXluLWYefFnYcfOPSq2hXlumjQI08YZQdwLYI+Y9abePeWtvcPcNt3OYvK8vAw2QCrd+OTVzw/FIdDtiF42k9f9o1LilApfEVlvIBr6S+chiNptDA5G7cOPyq5f3tu+m3UaTKZGhcKvc/Ka0FglJzg9KmW3lx0+vNZuS0dhpPYr6HdWf9o6Y8kwEcbKzkAkgKM9AM1694Kuor7VdbuYGZ4W8gK5UrnCtnqK4fwtbs+uxSMudiueeeox/WvVtFJMMufUfyrpw7vIxq7WL8/wDqJP8AdP8AKvjCBjtP4fzr7Rdd8bLnG4EZrxaP9n4oCP8AhJ85x/y4f/bK6asXK1hUKkYXucMjf6GvsB/OvTtHb/iVW3+4KcvwaxAI/wC3+mOfsf8A9nXT2fgn7Jaxwf2jv2DGfJxn/wAerLDU5Qk3JBXnGSSRjBhSFs10X/CJf9P3/kL/AOvR/wAIn/0/f+Qv/r12XOaxy7msvUDiI+1d0fCGf+X7/wAg/wD2VZ2pfD6W/iEceseSvf8A0bcT/wCPik3ZaDSPAvF2omRYrZR8qSbiffFcvIwliZV78AV9Bv8ABIvM0p8QKSwIw1jkf+jKyB+zwyvvHiva+7cCunYx9P3vFY2lJ3ZtGcYqyPN7fwPdyaXDKs4+0H5jE4wAD2z61dPge8k007rxftIOUjH3PfJ9a9ps/hjJb2scUuuGZ1XBkNrjd7/fqyPhzg/8hb/yX/8AsqTjISnZWPB28C6lFAzm7hztGRz1J5/Liq83hOdowhulEm8qeONuev1r3y4+GzT7R/bG1R2+zZyf++6rN8Kd0gZta4B6C1/+zrOUal9ClNW1Pnl7JdNuprW4fcyHhwOvf+tdH4HijOoSzs7COIkjacZJxgcV6hrXwRXVriKRNeWAIPm/0Hczn3bzBx7Vb0j4PjSbcwrrnmKcH/j0xz3P36JQqWutyvaRtYwpdUP3YV2j1bmqwu7gP5nmkkd//rV26/DTH/MXJ/7dv/sqX/hWoz/yFv8AyX/+yrndGs+g1OmjmrbVEcBZhsJ7jpWiZEEe8uu31zxWxF8OIkbMmpFx6CHH/s1XG8DQNGE+1AAdMQ9P1rSNKrbVGcpQvocfNqaLxEpc+vaqr3NxKwLOVxyAOK7D/hXgBJGp4Pr9n/8AsqP+Fe85/tXn3t//ALKs3RrPdFqcEc1DqJX5ZBuHqOtXYpoph8jgn071tnwASoH9p/8Akv8A/ZVLD4Eiibcb3c3b9zjH/j1XGlV6omUoPY56a5itx87c+gqjcX0rIdoAQ8YU5J/Guwm8DJK25b8o3qIs/wBahTwAELf8TLIY8gQf/ZUSpVXsgUoI5C31KaIYYb17fStWC8jlUZBQkd+n51qj4dDJ/wCJocdv9H6f+PVOvgRgm06oD7/Z/wD7KlGlVW6/IHKDM4Y654qlcahHGdsfzt69q6iPwbGkRjN6zA9cp/8AZVWPgJN2V1Egehhz/wCzVUqdXoiU49WclHdyLK7qRyeRgc1di1FWOJV2n1Fb3/CBEZxqeAf+mH/2VH/CA85/tP8A8gf/AGVSqVVdC3KDM1ZEfO1wfoaJJEiQs7AAd61l8DbGyNSP4Q//AGVSXHgmO4Ubr5wQMA7P/r1p7OpbYi8b7nIyaifPDxoAmcH1atWGVZog6nIP6VfHw/I6apj6W/8A9lVq08GNa9NR3A9R5OP/AGaojTqp6ocnC2hlUldD/wAIx/0+f+Qv/r0n/CL8/wDH5/5C/wDr1r7OfYi6OeYVG/SukPhbP/L5/wCQv/r01vCm4Y+2/wDkL/69Pkl2Fc4q4bEzVAXrspfA/mOW/tHGf+mH/wBlUR8BZ/5if/kD/wCyrpjolchl7wQc6LN/18N/6CtdLWXoWj/2LZPbef526Qybtm3GQBjGT6VqUMYUUUUAFFFFABRRRQAUUUUAJRRRQAUUUUAFFFFAHI/EfxNf+E/C41LT1habz0jxMpZcEHPAI9K8j/4Xl4r/AOeGmf8Afh//AIuvQ/jd/wAiCP8Ar8j/AJNXzjXXQpxlG7Qmz0v/AIXl4r/54aZ/34f/AOLo/wCF5eK/+eGmf9+H/wDi680orb2MOwrnpf8AwvLxX/zw0z/vw/8A8XR/wvLxX/zw0z/vw/8A8XXmlFHsYdguel/8Ly8V/wDPDTP+/D//ABdH/C8vFf8Azw0z/vw//wAXXmlFHsYdguel/wDC8vFf/PDTP+/D/wDxdH/C8vFf/PDTP+/D/wDxdeaUUexh2C59madcPdaZa3EmN8sKO2OmSATVmqOjf8gOw/69o/8A0EVerzijyb4lfEnW/CPiaLTtOjs2he1SYmaNmbcWYdmHHyiuO/4Xl4r/AOeGmf8Afh//AIul+OX/ACPVv/2D4/8A0OSvM67qdKDim0Tc9L/4Xl4r/wCeGmf9+H/+Lo/4Xl4r/wCeGmf9+H/+LrzSir9jDsFz0v8A4Xl4r/54aZ/34f8A+Lo/4Xl4q/54aZ/34f8A+LrzSij2MOwXPUIfjt4mVh5tjpci9wInU/nv/pXQad8fLdiq6loksfq9tKH/APHWA/nXh9FDoQfQLn1roPjXw/4kCjTdSheYjPkOdkg/4CeT9RkV0FfFsUskEqSwyNHIhDK6HBUjoQa9s+G3xXlvLmHRPEMoaVzst71jgs3ZX9z0B79/Wuaph3HWI0z2aijtRXOMKKKKACiiigAJxXjHjj4u6tofiu70vSI7J7e22ozzRsxL4y3IYdM4/CvT/FWuxeG/DV9qsuD5MZ8tT/E54UfiSK+Rp55bm4knncyTSsXd26sxOSTXRQpqTbewmz0f/heXiv8A54aZ/wB+H/8Ai6fF8cvE4mQy2+nNGGG8LCwJHfB3V5jRXT7GHYVz7PtLqK9s4bqBw8MyLIjDupGQf1qavMPgp4kGpeGZNGmcm405vlyesTZI/I5H0xXp9cEo8rsUFFFFSAUUUUAFFFFABRRRQAVXuztjQj+9/Q1YoKhsZAOPWpmuaLQ1uZShtvLHAHTt+X9KXAU5x3H19B+NaexM52r+VGxP7q/lXKsM11K50Zh5HB/T/P4mqFxdXy3JEForRKASzkfOf9nnp9fT6Z6Pav8AdH5UmxP7q/lT+rS7jUzItXuDCpukVZc5IQ5Az0H1qfDZHtx1rQ2L/dH5Uuxf7o/Kl9WfcOczeRjC57jn9abMM28oz/yzJzj2NaexD/Cv5UGNCCCikHqMUvqj6sPaHnijg5BJ6VBqZI09yB0Ir0X7Faf8+sP/AH7FNfT7KRSr2duynqGiBH8qhYOXc09sux83+Ib9ml+zxnH941jWyOFBblsZP9BX06/hjw+7Fn0LTGY9zaRk/wAqB4Y0AdND0wfS0j/wrqVK0eUh1LnzgoI42+wNSjaeo4Pv0FfRn/CN6F/0BdO/8BU/wo/4RvQv+gLp3/gKn+FHsg50cJ8NNPaDTLnUXTabhsR5POFzz+ZI/wCA13hGPkU5IyPxq5BaW1rCsNvbxRRKMKkaBVH0AqTYmfuL+VQ6DbvclzM4sW27du1iCOP4R/kfnWXc6LHetNNLeXP74byqsMKPQDBrpdi4xtGPpR5af3F6Y6UewfRhzmUkYiQRDKiONAMHPQmpkIL+xc/jwf8A69X/AC0/uL69KNi/3R+VCoA5GcMboupbyzjnr0z/AEoB+UsA2cKef8+1aOxf7o/KjYuMbRj6Uewd9xcxQy28gEg5GCR2x/8ArpjwiVNjY2sjLg+/atPav90flRtX+6PXpT9gw5jISwt4WjePzA0a/JmVj3Oc889T1q3yCT2zx9D6/jVzav8AdH5UbV/uj8qXsH3DmKToHjZG53Ag/wCfpWTduf7GeF/vwMEPv0ro9q/3R+VMMEJ3ZiQ7jk/KOamWGurXKU7O5wIXrkfhXm3xLjn/ALUsWhlkRjCwO1sZw3096+h/s8P/ADxj/wC+RVO70LR9QZWvdKsbllGFM1ujkD2yKmlhXCXM2aOumrWPk5Y705/0iY/9tB/hT/IvP+e9wB/10H+FfUw8J+HB08P6UP8Atzj/AMKePDGgDpoemD6Wkf8AhXVyGfOeI6D4UufEmkFtOWBLiIhJDcXxJzj720RdD9f5VvxfDa/SMLNYwSP3ZdS25/DyK9Vg0TSbZi0Gl2URPUx26Ln8hU/2Cz/59IP+/YqHSbYc548Phtq4vC5tYDa4wIlvjuz7v5X9KtyeAtZS3ZLG1SGXs0moB1/LyR/OvVvsNp/z6wf9+xS/YbT/AJ9YP+/YpexH7Rnl0PgnWFhVZrR2cDDFdRUAn2HknH51BF4K8Rx3bvLGht+qRreKGH1byjn8hXrItLYdLeIf8AFH2S2/594v++BR7FeQvaM8Ri+G3iWCzt0t0ggu4i2+Rbz5GyScABAfTq3rjA4q1b/DXU4LeRGtHeSbBmcakBvPrzCSPbk4r2T7Jbf8+8X/AHwKPsdr/wA+0P8A3wKfs5C5jxCb4Z+IZzKZ0il2qVt1a/JEeRj5sxnP4Yotfh54qtLC3gga1jZAQ5NyWB5zwPL+X8Sa9tNjaHrawH/tmKRtOsW+9Z25+sS/4UOldW0Hznkx8G64owIIt2OD/aRPP4QVDb+DvEiRkXJtJXz1F4UwPp5R/nXrv9lad/z4Wv8A35X/AAoGlacOlha/9+V/wqPYPyK9oeSx+FvFFvdrLbXNrAmMMq3jkt+Pl9Pwrv8AwbZ6pZ2t0NTnhldmXZ5UzyYGOc7gMVt/2Vp3/Pha/wDflf8ACpoLaC2BEEEcQPURoFz+VXCm4u7JlNNEtFFFbGYUUUUAFFFFABRRRQAUUUUAFFFFABRRRQAUUUUAFFFFABRRRQAUUUUAFFFFABRRRQAUUUUAFFFFABRRRQAUUUUAFFFFABRRRQAUUUUAFFFFABRRRQAUUUUAFFFFABRRRQAUUUUAJRRRQAUUUUAFFFFAHnHxu/5EEf8AX5H/ACavnGvo743f8iCP+vyP+TV8413Yb4CWFaul+Gdb1u3efTNMubuJG2M8UZYBsZx+orKr6A+A/wDyKOof9fx/9FpWlWbhG6BHkX/CA+Lf+he1D/vyaP8AhAPFv/Qvah/35NfWWKMVzfWZdh2Pk3/hAfFv/Qvah/35NH/CA+Lf+he1D/vya+ssUYo+sy7BY+Tf+EA8W/8AQvah/wB+TR/wgHi3/oXtQ/78mvrLFGKPrMuwWKeko8Wj2UcilXSBFZT1BCjIq5RRXMM+dvjl/wAj1b/9g+P/ANDkrzOvTPjl/wAj1b/9g+P/ANDkrzOvSpfAiWFbUXhDxJPCksWgao8bqGV1tHIYHkEHFYtfYPhr/kVtI/68of8A0AVNaq6drAkfLX/CF+KP+hc1b/wDk/wo/wCEM8Uf9C5q3/gHJ/hX1ziisPrUuw7Hxte6TqOmMFv9PurQnoJ4Wjz+YqnX2jPbw3ULQzxJLGwwyOoIP4GvEPir8NLXTLOTxBocIhgQ/wClW6n5VycB1HYZPIH1HStKeI5nZiseO0oJBBBII7ikorpEfT3wt8Tt4k8IRfaZTJfWjeROWPzNj7rH6jv6g129fP3wK1EweK76wLYS6tdwHqyMMfozV9A15tWPLNotBRRRWYBRRUF7dQ2NjPd3DiOGBDJI56KoGSaAPFvjr4hZ7my8Pwv8iD7TcAdychAfoMn8RXjVaniLWZvEPiC91WcndcSllB/hXoq/gAB+FZdelShyxSJCirUWn3U+n3N/HCzW1s6JK46KXztz/wB8n9Kq1pcR13w18RDw340tLiVittcf6PP6BWxg/g2D9Aa+px0FfFVfVPw48QHxF4JsbmR99xCv2eck8714yfcjB/GuPEw2kUjrKKKK5RhRRRQAUUUUAFFFFABRRRQAtFFFABRRRQAUUUUAFFFFABRRRQAUUUUAFFFFABRRRQAUUUUAFFFFABRRRQAUUUUAFFFFABRRRQAUUUUAFFFFABRRRQAUUUUAFFFFABRRRQAUUUUAFFFFABRRRQAUUUUAFFFFABRRRQAUUUUAFFFFABRRRQAUUUUAFFFFABRRRQAUUUUAFFFFABRRRQAUUUUAFFFFABRRRQAUUUUAFFFFABRRRQAUUUUAFFFFABRRRQAUUUUAFFFFABRRRQAUUUUAFFFFACUUUUAFFFFABRRRQB5x8bv+RBH/AF+R/wAmr5xr6O+N3/Igj/r8j/k1fONd2G+AlhX0B8B/+RR1D/r+P/otK+f67Twf8SdS8GabNY2VnaTxyzecWm3ZB2gY4I9KutByjZAj6horwD/hfOvf9AvTfyf/AOKo/wCF869/0C9N/J//AIquT6vU7Due/wBFeAf8L517/oF6b+T/APxVH/C+de/6Bem/k/8A8VR9Xqdgue/0V4B/wvnXv+gXpv5P/wDFV6/4I1+48T+EbHWLqKKKa48zckWdo2yMoxk56LUzpSgrsLnQUUUVmM+dvjl/yPVv/wBg+P8A9DkrzOvTPjl/yPVv/wBg+P8A9DkrzOvSpfAiWFfYPhr/AJFbSP8Aryh/9AFfH1fYPhr/AJFbSP8Aryh/9AFY4rZDRqUUUVxjCsvxJbxXfhnVbeYAxyWkqt/3wa1K4T4q+KbfQPCNzaBwb7UEaCGMHkKRhm+gB/MinFNtJAfMtFFFeqQd38Hyw+JOnBc4KTbvp5bf1xX01Xz18DNPNx4xubwj5LW1bn/aYgD9N1fQtcGIfvlIKKKKwGFeZ/GnxCumeFF0uKTFzqLbSB1ESnLH89o/E16ZXyz8S/ELeIfGt5IrZt7U/ZoMdNqk5P4tk/TFbUIc0/QTOQoorf8ABehnxF4u07TihaJ5Q03H/LNeW/QY/EV3t2V2I9q8E+BYD8KptOu12T6vEZpWYcoT/q/ywp+ua+fLq2lsrya1nUpNDI0bqezA4Ir7OCgLgcD2r5x+Mvh4aR4v/tCIYt9SUy9OBIMBx/I/8CrkoVLzafUbPOa9Q+CniP8As3xLLo80hEGoL+7BPAlXkfmMj64ry+p7O7nsL2C7tnKTwSLJGw7MDkH8xXTUjzRaEfZ1FZ2garHrmgWOqRYC3MKyYH8JI5H4HI/CtGvMKCiiigAooooAKKKKACiiigBaKK5zxzr934Z8LzanZRwyTJIihZlJXBOD0IP60AdHRXBi/wDiTgE2nhsZGcF5P/iqX7d8SP8An28M/wDfcn/xVAHd0Vwn274kf8+3hn/vuT/4qj7d8SP+fbwz/wB9yf8AxVAHd0Vwn274kf8APt4Z/wC+5P8A4qj7d8SP+fbwz/33J/8AFUAd3RXCfbviR/z7eGf++5P/AIqj7d8SP+fbwz/33J/8VQB3dFcJ9u+JH/Pt4Z/77k/+Ko+3fEj/AJ9vDP8A33J/8VQB3dFcJ9u+JH/Pt4Z/77k/+Ko+3fEj/n28M/8Afcn/AMVQB3dFcJ9u+JH/AD7eGf8AvuT/AOKo+3fEj/n28M/99yf/ABVAHd0Vwn274kf8+3hn/vuT/wCKo+3fEj/n28M/99yf/FUAd3RXCfbviR/z7eGf++5P/iqPt3xI/wCfbwz/AN9yf/FUAd3RXCfbviR/z7eGf++5P/iqPt3xI/59vDP/AH3J/wDFUAd3RXCfbviR/wA+3hn/AL7k/wDiqPt3xI/59vDP/fcn/wAVQB3dFcJ9u+JH/Pt4Z/77k/8AiqPt3xI/59vDP/fcn/xVAHd0Vwn274kf8+3hn/vuT/4qj7d8SP8An28M/wDfcn/xVAHd0Vwn274kf8+3hn/vuT/4qj7d8SP+fbwz/wB9yf8AxVAHd0Vwn274kf8APt4Z/wC+5P8A4qj7d8SP+fbwz/33J/8AFUAd3RXCfbviR/z7eGf++5P/AIqj7d8SP+fbwz/33J/8VQB3dFcJ9u+JH/Pt4Z/77k/+Ko+3fEj/AJ9vDP8A33J/8VQB3dFcJ9u+JH/Pt4Z/77k/+Ko+3fEj/n28M/8Afcn/AMVQB3dFcJ9u+JH/AD7eGf8AvuT/AOKo+3fEj/n28M/99yf/ABVAHd0Vwn274kf8+3hn/vuT/wCKo+3fEj/n28M/99yf/FUAd3RXCfbviR/z7eGf++5P/iqPt3xI/wCfbwz/AN9yf/FUAd3RXCfbviR/z7eGf++5P/iqPt3xI/59vDP/AH3J/wDFUAd3RXCfbviR/wA+3hn/AL7k/wDiqPt3xI/59vDP/fcn/wAVQB3dFcJ9u+JH/Pt4Z/77k/8AiqPt3xI/59vDP/fcn/xVAHd0Vwn274kf8+3hn/vuT/4qj7d8SP8An28M/wDfcn/xVAHd0Vwn274kf8+3hn/vuT/4qj7d8SP+fbwz/wB9yf8AxVAHd0Vwn274kf8APt4Z/wC+5P8A4qj7d8SP+fbwz/33J/8AFUAd3RXCfbviR/z7eGf++5P/AIqj7d8SP+fbwz/33J/8VQB3dFcJ9u+JH/Pt4Z/77k/+Ko+3fEj/AJ9vDP8A33J/8VQB3dFcJ9u+JH/Pt4Z/77k/+Ko+3fEj/n28M/8Afcn/AMVQB3dFcJ9u+JH/AD7eGf8AvuT/AOKo+3fEj/n28M/99yf/ABVAHd0Vwn274kf8+3hn/vuT/wCKo+3fEj/n28M/99yf/FUAd3RXCfbviR/z7eGf++5P/iqPt3xI/wCfbwz/AN9yf/FUAd3RXCfbviR/z7eGf++5P/iqPt3xI/59vDP/AH3J/wDFUAd3RXCfbviR/wA+3hn/AL7k/wDiqPt3xI/59vDP/fcn/wAVQB3dFcJ9u+JH/Pt4Z/77k/8AiqPt3xI/59vDP/fcn/xVAHd0Vwn274kf8+3hn/vuT/4qj7d8SP8An28M/wDfcn/xVAHd0Vwn274kf8+3hn/vuT/4qj7d8SP+fbwz/wB9yf8AxVAHd0Vwn274kf8APt4Z/wC+5P8A4qj7d8SP+fbwz/33J/8AFUAd3RXCfbviR/z7eGf++5P/AIqj7d8SP+fbwz/33J/8VQB3dFcJ9u+JH/Pt4Z/77k/+Ko+3fEj/AJ9vDP8A33J/8VQB3dFcJ9u+JH/Pt4Z/77k/+Ko+3fEj/n28M/8Afcn/AMVQB3dFcJ9u+JH/AD7eGf8AvuT/AOKpsmo/EiOKSQ2nhtgiliFaQnA/4FQB3tFYPgzW7nxF4TstVu0iSefzNywghRtkZRgEk9AO9b1ABRRRQAUUUUAFFFFABRRRQAlFFFABRRRQAUUUUAecfG7/AJEEf9fkf8mr5xr6O+N3/Igj/r8j/k1fONd2G+AlhRRV+x0TVtTiaXT9LvbuNW2s9vbvIAfQkDrXQ2luBQorY/4RLxL/ANC9q3/gFJ/hR/wiXiX/AKF7Vv8AwCk/+JqeePcDHorY/wCES8S/9C9q3/gFJ/hR/wAIl4l/6F7Vv/AKT/Cjnj3Ax6+n/hJ/yTHSP+23/o56+eP+ES8S/wDQvat/4BSf/E19G/C60ubH4d6XbXlvLb3CeduimQoy5lcjIPI4INc+JknHQaOwooorjGfO3xy/5Hq3/wCwfH/6HJXmdemfHL/kerf/ALB8f/ocleZ16VL4ESwr1zTvjlNp+l2lkNAjcW8KRb/tRG7aAM42e1eR0U5wjPcD2b/hf0//AELsf/gWf/iKP+F/T/8AQux/+BZ/+Irxmio9hT7Bc9V1P4663cwtHp+nWlmzDHmMxlZfcZwPzBrzbUtVv9YvGu9Ru5bm4bq8rZOPQeg9hVOirjTjHZBcKKK9W+GnwvuNTuoNa1y3MWnxkPDbyAhpyDwSP7n8/pROagrsDvvhD4ZbQvCC3dxEUvNQbznBHIT+AH8Mn/gVeg0gAAwBxS15spOTuygooopAcr8RPEY8M+Dry6jl2Xcq+RbY6+Yw6j6DLfhXyqSScnk16l8b/EK3/iK30eBiY7BSZfQyOAcfguPzNeWV34eFo37ksK91+Bfh7yNPvNfmX5rk/Z4Mj+BTlj+Lcf8AAa8LHWvfvD3xR8FeH/D9jpUU92VtoghYWxG5v4j+JyfxoxF3GyBHq1cV8UvDp8QeCboQoGurT/SYeOTtB3D8Vz+OKo/8Lq8H/wDPa8/8BzSH4z+DmGGlvCPQ25rkUJp3SHdHzdRV3VvsX9r3f9nOz2RlYwFl2nYTkAj1A4qlXpLYk9w+BfiQSW154euJTviP2i2U/wB08OB9Dg/8CNey18i+ENdPhrxVYaqdxjhkxKF6mMja36E/jivreKRJokkjYMjqGVh0IPQ1wV4csr9ykPooorAYUUUUAFFFFABRRRQAtcP8W/8AkQLr/rtF/wChCu4rh/i3/wAiBdf9dov/AEIUAeW/FX/keZ/+veH/ANAFcVXa/FX/AJHmf/r3h/8AQBXFUAFFFFABRRRQAUUUUAFFFFABRRRQAUUUUAFFFFABRRRQAUUUUAFFFFABRRRQAUUUUAFFFFABRRRQAUUUUAFFFFABRRRQAUUUUAFFFFABRRRQAUUUUAFFFFABRRRQAUUUUAFFFFABRRRQAUUUUAFFFFABRRRQAUUUUAFFFFABRRRQAUUUUAFFFFABRRRQAUUUUAFFFFABRRRQAUUUUAFFFFABRRRQAV3nwn/5GPUf+wXN/NK4Ou8+E/8AyMeo/wDYLm/mlAHqfwt/5JxpP/bb/wBHPXYVx/wt/wCScaT/ANtv/Rz12FABRRRQAUUUUAFFFFABRRRQAlFFFABRRRQAUUUUAecfG7/kQR/1+R/yavnGvo743f8AIgj/AK/I/wCTV8413Yb4CWFfQHwH/wCRRv8A/r+P/otK+f6+gPgP/wAijf8A/X8f/RaU8R8ALc9VooorgKCiiigAooooAKKKKAPnb45f8j1b/wDYPj/9DkrzOvTPjl/yPVv/ANg+P/0OSvM69Kl8CJYVaXTb91DLZXJUjIIibBH5VVr7A8Mj/ildI/68of8A0AVNWq6dtASufJX9l6h/z43X/fpv8KryxSQSGOWNo3HVXGCPwr7SxXkvxl8EtqNl/wAJHYITc2se25RV+/GP4vqv8vpWcMRzSs0FjwSiiiuoR7/8MPBPhK60Sz1yJTf3vG/7QwIgkHUBOgx2zk9D3r1bpXzD8M/GjeE/EKpcyEaZdkR3APRD/C/4d/Yn2r6cR1dVZSCrDIIPUV59aMlLUpDqKKKxGFZ+u6rBoeiXmp3LAR20TPgnG49h9ScD8a0K8e+OviFYtPstAhf95O32icA9EHCg/U5P/AaqEeaSQHil/fXGpahcX10++4uJGkkb1YnJqtRRXqJW0ICiiigYUUUUAFFFFAgr6U+D/iBtZ8FpbTybrnT3+znJ5KYyh/Lj/gNfNdd18J/Ef9g+NIIZpCtpfgW8g7BifkP58ewY1jXjzQGj6booByKK88oKKKKACiiigAooooAWuH+Lf/IgXX/XaL/0IV3FcP8AFv8A5EC6/wCu0X/oQoA8t+Kv/I8z/wDXvD/6AK4qu1+Kv/I8z/8AXvD/AOgCuKoAKKKKACiiigAooooAKKKKACiiigAooooAKKKKACiiigAooooAKKKKACiiigAooooAKKKKACiiigAooooAKKKKACiiigAooooAKKKKACiiigAooooAKKKKACiiigAooooAKKKKACiiigAooooAKKKKACiiigAooooAKKKKACiiigAooooAKKKKACiiigAooooAKKKKACiiigAooooAKKKKACiiigArvPhP/wAjHqP/AGC5v5pXB13nwn/5GPUf+wXN/NKAPU/hb/yTjSf+23/o567CuP8Ahb/yTjSf+23/AKOeuwoAKKKKACiiigAooooAKKKKAEooooAKKKKACiiigDzj43f8iCP+vyP+TV8419HfG7/kQR/1+R/yavnGu7DfASwr0DwH8Tf+EI0i4sP7I+2+dOZt/wBp8vHygYxtPpXn9FbSipKzA9q/4aAP/Qsf+T//ANro/wCGgD/0LH/k/wD/AGuvFaKz+rw7Bc9q/wCGgD/0LH/k/wD/AGuj/hoA/wDQsf8Ak/8A/a68Voo+rw7Bc9q/4aAP/Qsf+T//ANro/wCGgD/0LH/k/wD/AGuvFaKPq8OwXPsXQ9S/tnQbDUzF5P2u3Sby927ZuUHGcDPX0rQrA8Ef8iLoP/XhD/6AK364HuUfO3xy/wCR6t/+wfH/AOhyV5nXpnxy/wCR6t/+vCP/ANDkrzOvRpfAiWFfYPhr/kVtI/68of8A0AV8fV9g+Gv+RW0j/ryh/wDQBWOK2Q0alNdFkRkdQysMEEcEU6iuMZ8u/Ejwa/hLxEwgRv7NuiZLZuy+qfh/IiuMr618Z+F7fxb4cn06UhJf9ZBJj7kgHB+nY+xNfKd/YXOmahPY3kRiuIHMciHsR/Me9d9CpzKz3JZWr3r4M+NTqFo3h3UJS11bJutpHOS8Y6r9V7e30rwWrOn39zpeoW99ZymK4gcPG47Ef0q6tNTjYEz7MorA8HeJrfxX4ct9ThwkjfJNFnPlyDqPp3HsRW/XnNNOzKGu6xozsQqqMknoBXyR4v16TxL4pv8AU2J2SSFYR/djHCj8hn6k1738XPEf9heDJraKTbd6gfs8eDyEI+c/lx9WFfNFdWGhvITCt7wZof8Awkfi3TtMIJill3S4/wCea/M3PbgEfjWDXuHwK8O+Xb3viGaM7pT9mtyf7o5cj6nAz7Gt6suWFxI78fDzwjj/AJF+x/74o/4V54R/6F+y/wC+K6aivP5pdyjmv+FeeEf+hfsv++KT/hXnhH/oX7L/AL4rpqKOaXcDmf8AhXnhH/oX7L/vivD/AIteFofDfihJLG2WDT7yIPEiD5VZeGUfof8AgVfS1cL8WfDw13wTcSRrm5sD9qix3AHzD/vnJ+oFaUqjU1cTR8yUqsyMGUkMDkEHkGkor0CT628Ga+nibwnYakp/evHtmHpIvDfryPYit+vBvgb4k+y6rdaBPJiO6HnW4PQSKPmA+qjP/Aa95rzKkeWTRSCiiioGFFFFABRRRQAtcP8AFv8A5EC6/wCu0X/oQruK4f4t/wDIgXX/AF2i/wDQhQB5b8Vf+R5n/wCveH/0AVxVdr8Vf+R5n/694f8A0AVxVABRRRQAUUUUAFFFFABRRRQAUUUUAFFFFABRRRQAUUUUAFFFFABRRRQAUUUUAFFFFABRRRQAUUUUAFFFFABRRRQAUUUUAFFFFABRRRQAUUUUAFFFFABRRRQAUUUUAFFFFABRRRQAUUUUAFFFFABRRRQAUUUUAFFFFABRRRQAUUUUAFFFFABRRRQAUUUUAFFFFABRRRQAUUUUAFFFFABRRRQAUUUUAFd58J/+Rj1H/sFzfzSuDrvPhP8A8jHqP/YLm/mlAHqfwt/5JxpP/bb/ANHPXYVx/wALf+ScaT/22/8ARz12FABRRRQAUUUUAFFFFABRRRQAlFFFABRRRQAUUUUAec/GtWfwEFRSx+1x8AZ7NXzr9nn/AOeMn/fJr7QpMVtTrcitYTR8X/Z5/wDnhJ/3yaPs8/8Azwk/75NfaGKMVp9afYLHxf8AZ5/+eEn/AHyaPs8//PCT/vk19oYoxR9afYLHxf8AZ5/+eEn/AHyaPs8//PCT/vk19oYoxR9afYLHxf8AZ5/+eEn/AHyaPs8//PCT/vk19oYoxR9afYLGF4JBHgbQgQQRYQgj/gAreoorleruM8p+L/gW/wDEDWusaTCZ7m3j8maFfvMmSQV9cEtx7+1eGXOlajZyGO5sLqBx1WSFlI/MV9k0YzW9Ou4KwrHxd9nn/wCeMn/fJr698NAjwtpIIwfscPH/AAAVp4pamrV9p0BKwUUUVkMK8s+Knw4m8Q7dZ0eJDqKLtmizgzqOhHbcPfqPoK9ToqoycXdAfG11pWo2MzQ3djcwSKcFZImU/qKr/Z5/+eEn/fJr7RxSYro+tPsKx8xfDjxVd+EvESeakg067IjulKnCjs/4Z/LNfTiurxq6sCpGQQeopcUtY1J87vYEj5s+Lusy6541kggV5LawT7OhVeC/Vz+fH/Aa4L7PP/zwk/75NfaGKTFaRxHKrJBY+VPDPw/1/wATXsccNlNb2pP7y6njKoo9s/ePsP0r6d0XSbbQtGtNLtBiC2jCLnqfUn3Jyfxq/RWdSq57jsFFFFZgFFFFABSMoZSGAIPUHvS0UAfJfjDw7NoHivUdPSCTyUlLQ4U48tuV578ED6g1hfZ5/wDnhJ/3ya+0MUYrpWJaVrCsfHukXV7o2sWepQQyebbSrKBt64PT8elfXWn30Opafb3tuSYZ41kQkYOCM1YxS1nUqc+tgSCiiishhRRRQAUUUUALXD/Fv/kQLr/rtF/6EK7iuH+Lf/IgXX/XaL/0IUAeW/FX/keZ/wDr3h/9AFcVXa/FX/keZ/8Ar3h/9AFcVQAUUUUAFFFFABRRRQAUUUUAFFFFABRRRQAUUUUAFFFFABRRRQAUUUUAFFFFABRRRQAUUUUAFFFFABRRRQAUUUUAFFFFABRRRQAUUUUAFFFFABRRRQAUUUUAFFFFABRRRQAUUUUAFFFFABRRRQAUUUUAFFFFABRRRQAUUUUAFFFFABRRRQAUUUUAFFFFABRRRQAUUUUAFFFFABRRRQAUUUUAFFFFABXefCf/AJGPUf8AsFzfzSuDrvPhP/yMeo/9gub+aUAep/C3/knGk/8Abb/0c9dhXH/C3/knGk/9tv8A0c9dhQAUUUUAFFFFABRRRQAUUUUAJRRRQAUUUUAFFFFABRXIfETXL/w/4aW906RY5zOqbmUMMEHPB+leVf8AC0/Ff/P7F/34T/ColNRdmeng8pxGLp+0p2ttqz6Eor56/wCFp+K/+f2L/vwn+FH/AAtPxX/z+xf9+E/wpe1idf8Aq7jPL7z6For56/4Wn4r/AOf2L/vwn+FH/C0/Ff8Az+xf9+E/wo9rEP8AV3GeX3n0LRXz1/wtPxX/AM/sX/fhP8KP+Fp+K/8An9i/78J/hR7WIf6u4zy+8+haK+ev+Fp+K/8An9i/78J/hR/wtPxX/wA/sX/fhP8ACj2sQ/1dxnl959C0V89f8LT8V/8AP7F/34T/AAo/4Wn4r/5/Yv8Avwn+FHtYh/q7jPL7z6For56/4Wn4r/5/Yv8Avwn+FH/C0/Ff/P7F/wB+E/wo9rEP9XcZ5fefQtFfPX/C0/Ff/P7F/wB+E/wo/wCFp+K/+f2L/vwn+FHtYh/q7jPL7z6For56/wCFp+K/+f2L/vwn+FH/AAtPxX/z+xf9+E/wo9rEP9XcZ5fefQtFfPX/AAtPxX/z+xf9+E/wo/4Wn4r/AOf2L/vwn+FHtYh/q7jPL7z6For56/4Wn4r/AOf2L/vwn+FH/C0/Ff8Az+xf9+E/wo9rEP8AV3GeX3n0LRXz1/wtPxX/AM/sX/fhP8KP+Fp+K/8An9i/78J/hR7WIf6u4zy+8+haK+ev+Fp+K/8An9i/78J/hR/wtPxX/wA/sX/fhP8ACj2sQ/1dxnl959C0V89f8LT8V/8AP7F/34T/AAo/4Wn4r/5/Yv8Avwn+FHtYh/q7jPL7z6For56/4Wn4r/5/Yv8Avwn+FH/C0/Ff/P7F/wB+E/wo9rEP9XcZ5fefQtFfPX/C0/Ff/P7F/wB+E/wo/wCFp+K/+f2L/vwn+FHtYh/q7jPL7z6For56/wCFp+K/+f2L/vwn+FH/AAtPxX/z+xf9+E/wo9rEP9XcZ5fefQtFfPX/AAtPxX/z+xf9+E/wo/4Wn4r/AOf2L/vwn+FHtYh/q7jPL7z6For56/4Wn4r/AOf2L/vwn+Fe1eEtQuNU8LadfXbB55otzsBjJye1OM1LY4sbldfBxU6trPTQ26KKKs84KKKKACiiigBa4f4t/wDIgXX/AF2i/wDQhXcVw/xb/wCRAuv+u0X/AKEKAPLfir/yPM//AF7w/wDoAriq7X4q/wDI8z/9e8P/AKAK4qgAooooAKKKKACiiigAooooAKKKKACiiigAooooAKKKKACiiigAooooAKKKKACiiigAooooAKKKKACiiigAooooAKKKKACiiigAooooAKKKKACiiigAooooAKKKKACiiigAooooAKKKKACiiigAooooAKKKKACiiigAooooAKKKKACiiigAooooAKKKKACiiigAooooAKKKKACiiigAooooAKKKKACu8+E//Ix6j/2C5v5pXB13nwn/AORj1H/sFzfzSgD1P4W/8k40n/tt/wCjnrsK4/4W/wDJONJ/7bf+jnrsKACiiigAooooAKKKKACiiigBKKKKACiiigAooooA8/8Ai/8A8iWn/X0n8mrwevoP4m6Xfav4VW20+2kuJhcI2xBk4wcmvHf+EF8Uf9AS7/75rnqxblofZ5BiKNPCtTkk7vdnPUV0P/CC+KP+gJd/980f8IL4o/6Al3/3zWfLLse39dw//PxfejnqK6H/AIQXxR/0BLv/AL5o/wCEF8Uf9AS7/wC+aOWXYPruH/5+L70c9RXQ/wDCC+KP+gJd/wDfNH/CC+KP+gJd/wDfNHLLsH13D/8APxfejnqK6H/hBfFH/QEu/wDvmj/hBfFH/QEu/wDvmjll2D67h/8An4vvRz1FdD/wgvij/oCXf/fNH/CC+KP+gJd/980csuwfXcP/AM/F96Oeorof+EF8Uf8AQEu/++aP+EF8Uf8AQEu/++aOWXYPruH/AOfi+9HPUV0P/CC+KP8AoCXf/fNH/CC+KP8AoCXf/fNHLLsH13D/APPxfejnqK6H/hBfFH/QEu/++aP+EF8Uf9AS7/75o5Zdg+u4f/n4vvRz1FdD/wAIL4o/6Al3/wB80f8ACC+KP+gJd/8AfNHLLsH13D/8/F96Oeorof8AhBfFH/QEu/8Avmj/AIQXxR/0BLv/AL5o5Zdg+u4f/n4vvRz1FdD/AMIL4o/6Al3/AN80f8IL4o/6Al3/AN80csuwfXcP/wA/F96Oeorof+EF8Uf9AS7/AO+aP+EF8Uf9AS7/AO+aOWXYPruH/wCfi+9HPUV0P/CC+KP+gJd/980f8IL4o/6Al3/3zRyy7B9dw/8Az8X3o56iuh/4QXxR/wBAS7/75o/4QXxR/wBAS7/75o5Zdg+u4f8A5+L70c9RXQ/8IL4o/wCgJd/980f8IL4o/wCgJd/980csuwfXcP8A8/F96Oeorof+EF8Uf9AS7/75o/4QXxR/0BLv/vmjll2D67h/+fi+9HPUV0P/AAgvij/oCXf/AHzR/wAIL4o/6Al3/wB80csuwfXcP/z8X3o56vpPwD/yI2j/APXD+prw3/hBfFH/AEBLv/vmvePBlpcWPhHTLW6iaKeKEK8bdVOTWtJNPU+f4ir0qlCChJPXo/I36KKK3PkQooooAKKKKAFrh/i3/wAiBdf9dov/AEIV3FcP8W/+RAuv+u0X/oQoA8t+Kv8AyPM//XvD/wCgCuKrtfir/wAjzP8A9e8P/oAriqACiiigAooooAKKKKACiiigAooooAKKKKACiiigAooooAKKKKACiiigAooooAKKKKACiiigAooooAKKKKACiiigAooooAKKKKACiiigAooooAKKKKACiiigAooooAKKKKACiiigAooooAKKKKACiiigAooooAKKKKACiiigAooooAKKKKACiiigAooooAKKKKACiiigAooooAKKKKACiiigAooooAK7z4T/APIx6j/2C5v5pXB13nwn/wCRj1H/ALBc380oA9T+Fv8AyTjSf+23/o567CuP+Fv/ACTjSf8Att/6OeuwoAKKKKACiiigAooooAKKKKAEooooAKKKKACiiigAooooAKKKKACiijNABRRRQAUUZozQAUUUUAFFGaM0AFFFFABRRRQAUUUUAFFFFABRRRQAUgZScAiqup3bWGmz3SW81w8SFlhhXc8h7AD3ryDwN4Y8Yan4xuPEWs3F7pcbSl5UyUac9k2n+ADA5HQYHqKjG6buB7VRQOlFSAUUUUAFFFFABRRRQAUUUUAFFFFABRRRQAUUUUAFFFFAC1w/xb/5EC6/67Rf+hCu4rh/i3/yIF1/12i/9CFAHlvxV/5Hmf8A694f/QBXFV2vxV/5Hmf/AK94f/QBXFUAFFFFABRRRQAUUUUAFFFFABRRRQAUUUUAFFFFABRRRQAUUUUAFFFFABRRRQAUUUUAFFFFABRRRQAUUUUAFFFFABRRRQAUUUUAFFFFABRRRQAUUUUAFFFFABRRRQAUUUUAFFFFABRRRQAUUUUAFFFFABRRRQAUUUUAFFFFABRRRQAUUUUAFFFFABRRRQAUUUUAFFFFABRRRQAUUUUAFFFFABRRRQAV3nwn/wCRj1H/ALBc380rg67z4T/8jHqP/YLm/mlAHqfwt/5JxpP/AG2/9HPXYVx/wt/5JxpP/bb/ANHPXYUAFFFFABRRRQAUUUUAFFFFACUUUUAFFFFABRRRQBwHxg1C90zwSLiwvLi0n+1Rr5kEpRsENkZHNZXwS1bUdV0zVn1HULq8ZJowjXEzSFRtPTcTirvxu/5EEf8AX5F/Jqx/gF/yCdZ/67x/+gmt0l7G/mI674p3t1p/w71K6srma2uEMW2WGQoy5lUHBHPQmvFvBnxH1fR/EtvNquqXt7YSHy50uJ2kCqf4wCTgjr7jIr2L4vf8kx1X6w/+jUrwLTPC1zq/hXU9ZtA0j6dInmxAZzGQSWH0x+RPpV0VFwfMHU+p77VrTT9Gl1WaZPskURmMinIK4yMeue3rmvmHWfiB4j1TV7q9h1fULOKVyY7eC6dEjXsAAQOmOe9Nu/Geqah4NsfCxLGCCUncpJaRf4EI9Ac/p6VB4q8Lz+FX022uyRd3NmLiZD/yzJdht/AKM++aulSUH724mfT/AIXlkuPCejTTSPJLJYwM7uxLMxjBJJPUmsfx/wCN4fBejrMEWa+uCUt4Scc45Y/7I4+uQPetXwj/AMiZof8A2D7f/wBFrXgfxlvZbr4h3MLklLaGKJB6AqH/AJtXPTgpTsxlVdR8fePLiVraXUbqMH5kgbyoV9uMLn6802dvH/gZ0nnk1Ozj3dWk82En0PJQn619DeEdHg0Lwtp+nwKuI4VLsB95yMs34kmrur6Va61pN1pt5GHt7lCjjH5Ee44I+lW6yva2gWOR+G3xBTxhZPbXYji1W3GZETgSr/fUfoR249a7TUGK6dcspIYROQQeQcGvmP4e3Uuj/EzTUjbJNybV8dGDZU/0P4V9N6h/yC7r/ri/8jUVYKMtAR8t6TrPjbXL9bHTNa1m4uWBYRrfuCQOT1ati+svilpNq95d3GvJDENzsL1pAoHcgMeK53wf4lbwl4hj1ZbUXJRHTyy+zO4Y64NdxrPxwvdT0m5soNGgt2uI2iMrTmTaGGDgbRzg10yUuZcq0EdN8JPiBqXiG8uNH1iUTzxw+dDcbQGKggFWx16gg/XNem6s7R6PfOjFXW3kKspwQQp5FeM/AvSrU399qrX0DXQhMK2qt86qWBLsPTgAY969k1n/AJAeof8AXtJ/6Ca5qqSnZFI8G+FXiPXNR8f2VtfazqN1A0cpMU907qcIccE4r6GPIr5m+D3/ACUmw/65y/8AoBr6aPSqxCSloCPnX4aeI9dv/iTplrea1qNxbu026Ka6d0OInIyCcdQK+iq+YvhT/wAlT0r/AHp//RMlfTtKukpK3YSCvJ/jdq2paTaaM2m6hd2bSSShzbzNGWwFxnaRnrXrFeN/H7/jz0P/AK6TfySppazQM7P4WXt1qHw7026vbma5uHMu6WaQuzYlYDJPPQCuxrh/hD/yTHSvrN/6Neu2kdY42d2CqoJJJwAKmfxMaPJfjX4sudMt7LRtPuZILif9/M8TlWVBwoyPU5/75rD+Dfi69fxNNpWp389wl3FmHz5S+JF5wM9Mrn8hXOzNN8Svirhcm2nnwP8AYt07/UqM/U1J8QtKl8F/EZb+wjMUMki3ttjgBs5Zfpuzx6EV1KEeX2fUk+lqwPHFxNa+B9Znt5pIZo7V2SSNirKcdQRyDWjouq2+t6NZ6lan9zcxCRQeoz1B9weKyvH/APyIGu/9eb/yrkitbFHzzo+p+O9fuHt9K1fW7qWNd7Kl9JkLnGeW96v3p+JuhQm+vLnX4oY+Wke4eRF/3uSMfWp/hJ4j0nw1r99c6vdi2hkttiMUZstuBx8oPYV6J4t+KnhSfwxqNpZXrXlxc28kKRrA6jLKRklgBgZzXZOTU7KOghfhP4/vfFK3OmaqyPfWyCRJVUKZUzg5A4yCRyOua7PxjPLbeC9angleKaOymdJI2KsrBDggjoa8a+BOnzyeKb7UAp+zwWpiZu25mUgfkpP5V7F43/5ETXv+vCb/ANANYVIpVLIOh5d8Fdd1fVfEt/FqOq3t5GlnuVLi4eQA71GQCTzXt9eAfAb/AJGrUv8Ary/9nWvf6VdWm7AjC8Za8vhvwnqGp5XzYo8Qg95Dwv15IP0FfNWkeNdd03W7TUH1W+nWKYO8TzsyuufmBBOORmu/+OfiPzryz8PW8oKwj7RcqP754QH6DJ/4EKzvFfw+Oj/C/SNREeL63bzLzA/hlxjP+6dq/ia1pKMYrm6ge/208d1axXELh4pUDow6FSMg/lUtea/BjxGNV8KHTJpS1zpp2YPeI8p+XI9sCvSq55R5W0MKKKKkAooooAKKKKAFrh/i3/yIF1/12i/9CFdxXD/Fv/kQLr/rtF/6EKAPLfir/wAjzP8A9e8P/oAriq7X4q/8jzP/ANe8P/oAriqACiiigAooooAKKKKACiiigAooooAKKKKACiiigAooooAKKKKACiiigAooooAKKKKACiiigAooooAKKKKACiiigAooooAKKKKACiiigAooooAKKKKACiiigAooooAKKKKACiiigAooooAKKKKACiiigAooooAKKKKACiiigAooooAKKKKACiiigAooooAKKKKACiiigAooooAKKKKACiiigAooooAK7z4T/wDIx6j/ANgub+aVwdd58J/+Rj1H/sFzfzSgD1P4W/8AJONJ/wC23/o567CuP+Fv/JONJ/7bf+jnrsKACiiigAooooAKKKKACiiigBKKKKACiiigAooooA84+N3/ACII/wCvyL+TVj/AL/kE6z/13j/9BNdx488Ky+MPD39lxXSWzecsvmOhYcZ4xn3ql8O/A83gizvoJr2O6NzIrgpGV24BHcmtuZez5eoiP4vf8kx1X6w/+jUrk/gMiyaVriMoZWljBBGQRtavRfGnh+TxT4Vu9HinWB5ymJGXcBtcN0/Csj4d+Bp/BFtfQzXsd39qdGBSMrtwCO596SkvZuPUOpz+ifCSDTviHcam6g6TblZ7OLdnMh52nvhT09fl965H47/8jlY/9g9f/RklfQleb/EH4ZXPjTXLfUIdTitVithAUeIsSQzHPUf3qqnU99OTCx1/hH/kTND/AOwfb/8Aota8Z+N/h6a18Qw64i5trxFidsfdlUYwfquMfQ17jo1g2l6HYaeziRrW2jgLgYDFVC5x+FP1LTLPWNPmsb+3Se2mXa6OOv8AgfftUQnyz5gPO/h18TdIvNCtdM1e+jtNQtoxFunbakqrwGDHjOMZB71o+M/ihouhaTMum39ve6m6kQRwsJFU/wB5iOAB1xnJrktY+A5e6eTRtWWOFuVhukJK/wDAh1/Ko9L+As/2lW1bV4/IByyWqHc3tubp+RrS1JvmuGpz/wAH/D8+s+M01SRGNrp+ZXkPRpCDtH1zz+FfQ2o/8gu7/wCuL/yNQaLomn+H9Mj0/TbdYLePkAdSe5J6k+9W7qIz2k0IODIjKD6ZGKzqT55XBHy/8Mv7K/4TWD+2vsX2LypN32zb5edvGd3Gc17XfH4YCzl+0f8ACM+WVOfK8nd+G35s/TmuFHwCvf8AoPW//gOf8aUfAK8yM6/Bj2tz/wDFVtOVOTvzAjj/AIf3DW/xO046UZPIkumjUHqYTnOf+A8/hX0rrP8AyA9Q/wCvaT/0E1y3gr4Z6V4OmN4s0l5qBQp58ihQoPXavbP1JrsL63N3p9zbBgpmiaMMR0yMZrKrNSldDR82fB7/AJKTYf8AXOX/ANANfTJ6V5Z4L+Et14U8T2+ryarDcLErqY1hKk7lI65969TbOOKK01KV0CPlr4b39ppnxH068vriO3to2m3yyNtVcxOBk/UivoX/AITzwn/0MOnf+BC15a3wEvWYt/b1uMnP/Huf8aT/AIUFe/8AQet//Ac/41pN05u7Ykey6Xrml60kj6Zf292sZAcwuGCk+uK8q+P3/Hnof/XSb+SV1/w88DzeCLS9gmvY7v7TIrgpGV24BHcmm/ETwJP44hsI4b6O0+ys7EvGW3bgPQj0rODjGd76AJ8If+SZaV9Zv/Rr1X+L3iL+w/BslrE2LnUSbdOeiY+c/lx/wKuh8F+H5PC3hW00eW4Wd4C5MirtB3OW6fjXL+P/AIcah411eC5XVoba3t4tkcTRFuScsc578fkKE4upd7B0PGPDvhDxbqlr/aWg2dwYixj86K4WIn1HLA4q1rfgvxzBYPfaxZ3cltbKWZ5bpZdg7kDcT9cV9IeHdFh8PeH7LSoMbLaMKWAxubqzficn8av3VvHd2k1tMgeKVDG6nupGCKv6w73sFjyX4F+IDPpt7oUz5a2bzoAf7jH5h9A2D/wKu88f/wDIga7/ANeb/wAq4rwt8JNR8L+J7bV7fW4njiYh4vJILxnIKk5/H6gV6J4j0ttb8OahpaSiJrqFog5GQue+Kibjz3QdD5v+Hfg628aaxdWVzdS26wweaGiAJJ3AY5+tQ+O/Bs3gvXltSXnspVDwTOMbx/Epx3B/Qj1r2X4ffDW48Fatc3s2ox3Qng8rakRXHzA55J9K6Txl4UtvF+gS6dMQkud8ExGfKcdD9OxHoa1df3/ILFP4cXWiXng60l0S2itYR8s0CHLJKPvBj1J9z1GKv+N/+RE17/rwm/8AQDXL+Afh5qvgnU5Zf7YhubO4XE0AiK8j7rA56jkfQ12uv6a2seH9Q01JBG13bvCHIyF3KRnH41g7c109APEfgN/yNWpf9eX/ALOte8Xt5Bp9jPeXLiOCCNpJGPZQMk/pXA/D34a3HgrWLm9m1KK6WaDygqRFcfMDnk+1dJ410G+8S+G5dJsr1LQzsolkZC2UByQMEdSB+GaqrJSndbAj5teDWPHniy+n0+1a4vLh3n8sMBtTPHJIGAMCt6bwJ8S54Wintr+SJhhke/RgR7gvXrfw8+Ho8EC9ea6S7ubkqPMWPbtQduSepOT9BXdVpKvZ2itAsfMHw+1a58IfEGG3u1MKySmyu43/AIctj9GAOfTNfT9eXeNfhI/ifxLJq1nqMVn5qKJEaItlwMbsgjsB+Vei6VBdWulWsF9OtxdRxKkkyjHmMBgtj3rOrKM7Nbgi5RRRWQwooooAKKKKAFrh/i3/AMiBdf8AXaL/ANCFdxXD/Fv/AJEC6/67Rf8AoQoA8t+Kv/I8z/8AXvD/AOgCuKrtfir/AMjzP/17w/8AoAriqACiiigAooooAKKKKACiiigAooooAKKKKACiiigAooooAKKKKACiiigAooooAKKKKACiiigAooooAKKKKACiiigAooooAKKKKACiiigAooooAKKKKACiiigAooooAKKKKACiiigAooooAKKKKACiiigAooooAKKKKACiiigAooooAKKKKACiiigAooooAKKKKACiiigAooooAKKKKACiiigAooooAK7z4T/8jHqP/YLm/mlcHXefCf8A5GPUf+wXN/NKAPU/hb/yTjSf+23/AKOeuwrj/hb/AMk40n/tt/6OeuwoAKKKKACiiigAooooAKKKKAEooooAKKKKACiiigAooooAKKKKACiiigAooooAKKKKACiiigAooooAKKKKACiiigAooooAKKKKACiiigAooooAKKKKACiiigAooooAKKKKACiiigAooooAKKKKACiiigAooooAWuH+Lf8AyIF1/wBdov8A0IV3FcP8W/8AkQLr/rtF/wChCgDy34q/8jzP/wBe8P8A6AK4qu1+Kv8AyPM//XvD/wCgCuKoAKKKKACiiigAooooAKKKKACiiigAooooAKKKKACiiigAooooAKKKKACiiigAooooAKKKKACiiigAooooAKKKKACiiigAooooAKKKKACiiigAooooAKKKKACiiigAooooAKKKKACiiigAooooAKKKKACiiigAooooAKKKKACiiigAooooAKKKKACiiigAooooAKKKKACiiigAooooAKKKKACiiigArvPhP/yMeo/9gub+aVwdd58J/wDkY9R/7Bc380oA9T+Fv/JONJ/7bf8Ao567CuP+Fv8AyTjSf+23/o567CgAooooAKKKKACiiigAooooAYjFi2UK4OBnHPvTqKKACiiigAooooAKKKKACiiigAooooAKKKKACiiigAooooAKKKKACiiigAooooAKKKKACiiigAooooAKKKKACiiigAooooAKKKY8qRgl2Cgckk4oAfRWfNruk2/+v1Kzix/fnUf1rLufHvhm1Yq+qxMc4/dK0g/NQalyit2bQw9afwQb+TOkoriJvin4djGYzdzcZ+SHH8yKoTfF7TgD5Gm3T+m8qv8AImodemup1QyrGy2pP8vzPRqK8nn+MFweLfSIl56yTFsj6ACsub4q+IpRhUsouOqRH+rGoeKp9zqhw/jpfZS+a/Q9rzijIrwK5+IHia5BB1JkU9o40X9QM1lzeINZuGJm1W9fJzgztj8s1DxcOiOqHDGJfxTS+9n0g0iopZmVQOSScVRn1zSrYEz6lZx46751H9a+bpJZJSDJIzkdCzZplQ8Z2R1Q4WX2qv4f8E+gLnx74ZtTh9ViY5x+6DSf+gg0aR450bW9Uj0+xeZ5nUsCYyBwM96+f67H4Y/8jvbf9cpP/QTRDFSlJKxWJ4ew9DDzqczbSb6f5HulcP8AFv8A5EC6/wCu0X/oQruK4f4t/wDIgXX/AF2i/wDQhXcfHnlvxV/5Hmf/AK94f/QBXFV2vxV/5Hmf/r3h/wDQBXFUAFFFFABRRRQAUUUUAFFFFABRRRQAUUUUAFFFFABRRRQAUUUUAFFFFABRRRQAUUUUAFFFFABRRRQAUUUUAFFFFABRRRQAUUUUAFFFFABRRRQAUUUUAFFFFABRRRQAUUUUAFFFFABRRRQAUUUUAFFFFABRRRQAUUUUAFFFFABRRRQAUUUUAFFFFABRRRQAUUUUAFFFFABRRRQAUUUUAFFFFABRRRQAV3nwn/5GPUf+wXN/NK4Ou8+E/wDyMeo/9gub+aUAep/C3/knGk/9tv8A0c9dhXH/AAt/5JxpP/bb/wBHPXYUAFFFFABRRRQAUUUUAFFFFACUUUUAFFFFABRRRQAUUUUAFFFFABRRRQAUUUUAFFFFABRRRmgAoozSEgdaAFoqldaxptkSLq/tYSDgiSZVx+ZrNm8b+G4CQ+r25/3CX/lmk5Jbs1hQqz+CLfomb9FchN8TfDEYyl3LLxnCQMP5gVnXPxb0ZFIgs72VuMZVVH55z+lQ61NdTphlmMntSf3W/M9AozXlE3xgmJ/caMi+7zk5/AKKzp/ixrkilYbayiyMZ2MxHuMnH6VDxNNdTrhkGPl9i3q0e0ZFGa8Dn+Ifiecn/iZGNT/DHEgx+OM1nzeK/EE/39ZvuuflmZf5VDxcOiOuHDOJfxSivv8A8j6LLAdSKqXOr6bZ5+1ahaw46+ZMq4/M183zX13cZ866nlyMHfITx+NV6h4zsjphws/t1fuX/BPoSbxt4bg+9q9secfIxf8Almsy4+J/huAfu557jjP7uFh+HzYrw6is3i59EdcOGcMvik39x67N8XtOUnyNNun9N7Kv8iaoTfGCU8Q6Mi89XuCcj8FFeY0VDxNR9TqhkGAjvC/q2d7N8WNccERW1lHkYzsYke/3qy7j4ieKJycal5SntHEgx+OM1y1FQ69R9TqhlWChtSX5/mbE/ivxBcf6zWb3rnCzFR+lZcs807BppXkIGAXYk/rUdFQ5Se7OuFClD4IpfJBRRRUmgUUUUwCiiikMKKKKACiiigArsfhj/wAjvbf9cpP/AEE1x1dh8Mf+R3tv+uUn/oJrSl/EXqcOZf7nV/wv8j3WuH+Lf/IgXX/XaL/0IV3FcP8AFv8A5EC6/wCu0X/oQr2D8xPLfir/AMjzP/17w/8AoAriq7X4q/8AI8z/APXvD/6AK4qgAooooAKKKvaVdWFpdNJqOm/b4ShURee0WGyPmyvtkY96AK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XtVurC7ulk07TfsEIQKYvPaXLZPzZb2wMe1UaACu8+E//Ix6j/2C5v5pXB13nwn/AORj1H/sFzfzSgD1P4W/8k40n/tt/wCjnrsK4/4W/wDJONJ/7bf+jnrsKACiiigAooooAKKKKACiiigBKKKMj1FABRVafULK2OJ7yCI9PnkC/wAzWXc+MvD1r/rNXtT1/wBXIH6f7uaTkluzSFGpP4Yt/I3aK46b4m+GYgdl1NLx/BA39QKoTfFvRUyIrO+kPqVVR/6F/Sodamt2dUMsxk9qT+49Aory+b4wIB+40dyfV58fyU1k3HxZ1uQ4htbKIY7qzHP54/SoeJprqdUMhx8t4W9Wj2agnArwmb4leKJSdt7HFn+5CvH5g1lXHizxDcnMms3vfhJSg59lxWbxkOh1w4ZxT+KUV9/+R9E7h3xVebU7G2JE95bxEcfPIB/OvmyW9u5/9ddTScY+eQnj8agqHjOyOqHCz+3V/D/gn0TceMPD1txJrFmTzwkgfp9M4rKm+JvhmL7l1LNxn5IGH8wK8LoqXjJdEdUOGMMvjm39yPY7j4t6OgIgsryVh/eVVB/Un9KypvjDOSRBo0ajnBecnPpwFFeY0Vm8VUfU64cP4GO8W/Vv9LHfT/FnXJARFa2MYI67GJH/AI9is6b4k+Jpc7byKLP9yFePzBrkqKh16j6nTDKcFDakvz/M2bnxb4gujmXWLzqT+7lKD/x3FZ0t/eTjE11PJxj55CePxNV6Khzk92dUMNRh8MEvkgooopG4UUUUAFFFFIAooooAKKKKACiiigAooooAKKKKACiiigAooooAKKKKACiiigAooooAKKKKACuw+GP/ACO9t/1yk/8AQTXH12Hwx/5He2/65Sf+gmtKX8Repw5l/udX/C/yPda4f4t/8iBdf9dov/QhXcVw/wAW/wDkQLr/AK7Rf+hCvYPzE8t+Kv8AyPM//XvD/wCgCuKrtfir/wAjzP8A9e8P/oAriqACiiigAooooAKKKKACiiigAooooAKKKKACiiigAooooAKKKKACiiigAooooAKKKKACiiigAooooAKKKKACiiigAooooAKKKKACiiigAooooAKKKKACiiigAooooAKKKKACiiigAooooAKKKKACiiigAooooAKKKKACiiigAooooAKKKKACiiigAooooAKKKKACiiigAooooAKKKKACiiigAooooAK7z4T/APIx6j/2C5v5pXB13nwn/wCRj1H/ALBc380oA9T+Fv8AyTjSf+23/o567CuP+Fv/ACTjSf8Att/6OeuwoAKKKKACiiigAooooAKyvE13PYeGdRu7Z/LnigZkbAOD9DxWrWH4y/5E3Vv+vZqmbtFm+GipV4J7XX5nic3jPxHP9/WLkf7jbP5YrNudT1C9B+1X11PkYPmzM3H4mqlFeQ5ye7P06GGoU/ggl6JBRRRUmwUUUUhhRRRQAUUUUAFFFFABRRRQAUUUUAFFFFMAooopAFFFFABRRRQAUUUUwCiiikAUUUUAFFFFABRRRQAUUUUAFFFFABRRRQAUUUUAFFFFABRRRQAUUUUAFdj8Mf8Akd7b/rlJ/wCgmuOrsPhj/wAjvbf9cpP/AEE1pS/iL1OHMv8Ac6v+F/ke61w/xb/5EC6/67Rf+hCu4rh/i3/yIF1/12i/9CFewfmJ5b8Vf+R5n/694f8A0AVxVdr8Vf8AkeZ/+veH/wBAFcVQAUUUUAFFFFABRRRQAUUUUAFFFFABRRRQAUUUUAFFFFABRRRQAUUUUAFFFFABRRRQAUUUUAFFFFABRRRQAUUUUAFFFFABRRRQAUUUUAFFFFABRRRQAUUUUAFFFFABRRRQAUUUUAFFFFABRRRQAUUUUAFFFFABRRRQAUUUUAFFFFABRRRQAUUUUAFFFFABRRRQAUUUUAFFFFABRRRQAUUUUAFFFFABXefCf/kY9R/7Bc380rg67z4T/wDIx6j/ANgub+aUAep/C3/knGk/9tv/AEc9dhXH/C3/AJJxpP8A22/9HPXYUAFFFFABRRRQAUUUUAFYfjL/AJE3Vv8Ar2atysPxl/yJurf9ezVM/hZ0YT/eIeq/M+dqKKK8U/VAooooAKKKKACiiigAooooAKKKKAN/wbpVrrXie2sbxWaCQOWCtg8KSOfwrv8AUfCvgLSbhbe/na3lZd4V52yRkjP6GuN+G/8AyO9l/uyf+gGtj4pWF5c+J7d7e0nlQWagtHGWGd78ZArrp2VLmtd3Pm8e51MyjQ9q4Rcb6O3cv/2R8Nf+ggP+/wC9c/4tsfCFtpcT6Bc+bdGYBh5jN8mDnr74rmf7I1L/AKB93/35b/CoJ7W4tSouIJYS3IEiFc/nUSqXVuVI68PgVCrGSxEpW6Xvc6Lwb4Pl8UXUjSSNDZQ4Ekij5iT/AAj3rsbzRvhzosn2a/cPODhv30rMD7hDgU/4TXUDaJe2XmL9oFwZCuedpVQD+YNcfrPw/wDENhcyslq97CSWE0PzFvqvXP4VqkoU1KMb3PPq1pYjHVKNas6cY7JO1/mdbc/D3w9rentdeH7zY3OwrL5iE+hzyPzrgNHsLKHxQljr58i2jd0uMsRtIBxyPcCtHwr4iufBV/c/a7GcrOgUwvmM7geDyPr+dY2v6quta5daisHkCdg3l7t2OAOuB6ZrOcoWUktex24Oji4zqUJzcqbWkuv9f5HoH9k/DUf8v4/7/vWpqHgfwZpdqLm982CEkKHadsZPSvGfSvavif8A8iWn/XeP+RrSE4yhKXKtDz8bhq2Hr0aUa82puz19P8zCu9K+HS2czQX4MwjYoPOblscfrXA6Po95rmox2NlHulfkk8BVHUn2qhXsHwosI7fQLrUGUCSaYruP9xQP6k1nBKtNK1kd+IlPK8LKpzubdkubWzGDwF4U8P2aT65dtIT1MspjVj6Kq8/qaZZ+H/h7r5MGmy7JugCzSK5+gfr+Vec+INZuNe1m4vZ3JDMRGvZE7AVmq7I6ujFWU5BBwQabrQTsoqxFPK8VOnz1K8lN+ei+R1Hi/wAFXPhmQTRuZ7BzhZccqfRv8apeDtLtdZ8T2theKzQSB9wVsHhSev4V6rosw8Z/D5orpt0zxNBIx/vr0b69DXnHw7Ur46slPUCQH/vhqbpRVSLWzIw+OrVMHXhVf7ymmr/J2Z2eo+E/AekXCwX87QSsu8K87ZI6Z/Q1Xi0P4cTyiKO/Te3Tdcso/M1l/FeCaXxNamOJ3H2RRlVJ/iauGi069nkEcVncSOeirEST+lOc1GXKoIyweEnXw0a08RJNrud74u+HMGmaU+p6RLK8cQ3SwyEMdvdgR6VyPhbT7fVfE1jY3SloJnIcA4JGCev4V67ZRTaP8M2i1aQCWOzkDhz0BztT6gELXlngX/kdtL/66H/0E0VKcVVjZbl4DF1qmErqcubkvaXfRml8QvDmneHbmxj0+N0WZHZ9zluQRjr9a1tA8GaPqHgL+1riKQ3flTNuEhAypbHH4Cl+L/8Ax+6V/wBcpP5it/wl/wAkoP8A1wuP/QnqlCPtZK3Q5quKrLLKNRTfM5au+u7PFaKO9FcJ9cFFFFABRRRQAUUUUAFFFFABRRRQAUUUUAFdh8Mf+R3tv+uUn/oJrj67D4Y/8jvbf9cpP/QTWlL+IvU4cy/3Or/hf5HutcP8W/8AkQLr/rtF/wChCu4rh/i3/wAiBdf9dov/AEIV7B+YnlvxV/5Hmf8A694f/QBXFV2vxV/5Hmf/AK94f/QBXFUAFFFFABRRRQAUUUUAFFFFABRRRQAUUUUAFFFFABRRRQAUUUUAFFFFABRRRQAUUUUAFFFFABRRRQAUUUUAFFFFABRRRQAUUUUAFFFFABRRRQAUUUUAFFFFABRRRQAUUUUAFFFFABRRRQAUUUUAFFFFABRRRQAUUUUAFFFFABRRRQAUUUUAFFFFABRRRQAUUUUAFFFFABRRRQAUUUUAFFFFABRRRQAV3nwn/wCRj1H/ALBc380rg67z4T/8jHqP/YLm/mlAHqfwt/5JxpP/AG2/9HPXYVx/wt/5JxpP/bb/ANHPXYUAFFFFABRRRQAUUUUAFYfjL/kTdW/69mrcrD8Zf8ibq3/Xs1TP4WdGE/3iHqvzPnaiiivFP1QKKKKACiiigAooooAKKKKACiiigDrPhv8A8jvZf7sn/oBrvvGPjufwxrEdlHYxzq8Cy7mkKkZLDHT/AGa4H4b/API72X+7J/6Aa7Hx54L1bxFrsN3YiDykt1jPmSbTkMx9PcV20uf2Pub3PlMyjhpZpFYr4eXr8zM/4W/d/wDQJh/7/H/CuW8V+KpfFNxbzS2qW5hUqArFs5Nav/CrPEfpaf8Af7/61Z2s+BtY0LTmvr0QCFWCnZJk5Jx6VnP27j72x24WOUU60ZUGubpq+pV0zS/ENvbjWtNt7mOKJWf7ShwAB1+o4NdJp/xY1a3RVvbW3uwP4hmNj+WR+lbfw01uyvNCk8P3bqJVLhI2/wCWkbckD8zxWLq/wr1WC6c6XJFc25OVDtsdfY54P1z+FWozjFOkznqYjDVsROjmMEmvhequvU7DR/FOheN0fTrmzCykbvJnAYMPVT6j8DXl/jLQE8O+IZbSEk27qJYc9QpJ4/Ag13ngrwFcaFqA1bV5YkkiU+XGjZC5GCWPTpmuL8e63BrviaSW1YPbwIIY3H8eCST+ZNOtd0057meVqEMwlDCSbpW17XOX9K9q+J//ACJaf9d4/wCRrxX0r2r4n/8AIlp/13j/AJGs6X8KZ15r/vuF/wAT/Q8Vr2r4csLjwE0MZ+cPKh9ief6ivFa7X4e+K4tBvpLO+fZY3JB3/wDPN+mfoeh+gpYaSjPXqb55hp18I/Zq7i0/uOMdGjdkcFWU4IPY02vWvFnw7/ti5Op6JJCsk3zSRMcK5P8AEpHc1iaT8K9WnulOpvFa24PzbHDu3sMcD6n8jSeHqKVkgpZ3g5UfaSlZ9V1udX8MIHtPBsk0vypNO8q5/ugBf5qa4PwA4k+INq46MZSP++WrsfG/iOw0HQG8P6a6/aGjEOyM58lMc5PqR+POa4r4c/8AI8WP0k/9ANbya9pCC6Hl4WE54bFYuSspp29LM9F8X+Oz4X1SKzGnfad8Il3efsxkkYxtPpVvwp41svFAkiWE213GNxiZg2R6qeMj8K4P4t/8jPa/9ei/+hvXF6dqFxpeoQXtq+yaFgyn19j7HpQ8RKFSz2Jw2SUMTl8akVabW52fxKu9fTUVsr+VPsDfPCIVKo+P72SckfX0rE8C/wDI7aX/ANdD/wCgmvVLyCx+IHg4PDgSMN0Z7xSjqD/I+xry/wAGQS23j7T4JkKSxzsjqeoIUgipnBqtGXRnRgcRCWX1aDjyzgmmvludL8X/APj90r/rlJ/MVv8AhL/klB/64XH/AKE9YHxf/wCP3Sv+uUn8xXR+CoHuvhlHbx43yxzouemSzCtI61p+h59Z2yig3/N+sjxHvRXa/wDCrfEZ7Wn/AH+/+tVTU/h9rmk6dPfXIt/JhXc22TJ649K5HRqJXaPp45pg5SUY1FdnK0UUVkdwUUUUDCiiigAooooAKKKKACiiigArsfhj/wAjvbf9cpP/AEE1x1dh8Mf+R3tv+uUn/oJrSl/EXqcOZf7nV/wv8j3WuH+Lf/IgXX/XaL/0IV3FcP8AFv8A5EC6/wCu0X/oQr2D8xPLfir/AMjzP/17w/8AoAriq7X4q/8AI8z/APXvD/6AK4qgAooooAKKKKACiiigAooooAKKKKACiiigAooooAKKKKACiiigAooooAKKKKACiiigAooooAKKKKACiiigAooooAKKKKACiiigAooooAKKKKACiiigAooooAKKKKACiiigAooooAKKKKACiiigAooooAKKKKACiiigAooooAKKKKACiiigAooooAKKKKACiiigAooooAKKKKACiiigAooooAKKKKACu8+E/wDyMeo/9gub+aVwdd58J/8AkY9R/wCwXN/NKAPU/hb/AMk40n/tt/6Oeuwrj/hb/wAk40n/ALbf+jnrsKACiiigAooooAKKKKACsPxl/wAibq3/AF7NW5WH4y/5E3Vv+vZqmfws6MJ/vEPVfmfO1FFFeKfqgUUUUAFFFFABRRRQAUUUUAFFFFAFiyvrrTrpbmzmaGdc7XQ8jIwa1v8AhNPEn/QZuv8AvqsGirU5LRMxqYejUfNUgm/NI3v+E08Sf9Bm6/76qtfeJNZ1O2Nve6jPPCSCUdsjI6VlUUOpJ6NkRwmHi+aNNJryQ5WZHDoxVgcgg4INb1t448S2kQji1ecqP+egWQ/mwJrn6KUZSjsy6uHpVv4kU/VXNfUvE+t6unl32pTyxnqgIVT9QuAayKKKTbbuyqdKnSjy04pLyCtO+8Q6vqdsLa91CaeEEEI7ZGRWZRTTaVkEqcJNSkk2tvIKKKKk0NXTfEms6OAthqM8KDomdyD/AICcj9Kt3XjfxLeReVNq0wU/88wsZ/NQDXP0VftJ2tc5pYPDylzyppvvZCszOxZiSxOSSck1PZ3tzp90lzaTNDOmdroeRkYqvRUp21N3GLXK1oXNQ1S+1WdZ7+5kuJVXaGc5IHXH6mqdFFDbe4RjGEVGKskaOn69qukxNFYX81vG7bmVGwCemajOrX51T+0zdSfbc7vOz82cYz+VUqKfNLuR7Cldy5Vd76bl7UdX1DV2jbULuS4aMEIZDnANWLLxNrWnWq21nqU8MC52ojcDJyayaKOeV73E8PRcFBxXKullY3v+E08Sf9Bm6/76qG78U65fWz211qdxLDIMOjNwRWPRT9pJ9SFg8OndU19yCiiioOkKKKKACiiigAooooAKKKKACiiigArsPhj/AMjvbf8AXKT/ANBNcfXYfDH/AJHe2/65Sf8AoJrSl/EXqcOZf7nV/wAL/I91rh/i3/yIF1/12i/9CFdxXD/Fv/kQLr/rtF/6EK9g/MTy34q/8jzP/wBe8P8A6AK4qu1+Kv8AyPM//XvD/wCgCuKoAKKKKACiiigAooooAKKKKACiiigAooooAKKKKACiiigAooooAKKKKACiiigAooooAKKKKACiiigAooooAKKKKACiiigAooooAKKKKACiiigAooooAKKKKACiiigAooooAKKKKACiiigAooooAKKKKACiiigAooooAKKKKACiiigAooooAKKKKACiiigAooooAKKKKACiiigAooooAKKKKACiiigArvPhP/yMeo/9gub+aVwdd58J/wDkY9R/7Bc380oA9T+Fv/JONJ/7bf8Ao567CuP+Fv8AyTjSf+23/o567CgAooooAKKKKACiiigArD8Zf8ibq3/Xs1blYfjL/kTdW/69mqZ/Czown+8Q9V+Z87UUUV4p+qBRRRQAUUUUAFFFFABRRRQAUUUUAFFFFABRRRQAUUUUAFFFFABRRRQAUUUUAFFFFABRRRQAUUUUAFFFFABRRRQAUUUUAFFFFABRRRQAUUUUAFFFFABRRRQAUUUUAFdj8Mf+R3tv+uUn/oJrjq7D4Y/8jvbf9cpP/QTWlL+IvU4cy/3Or/hf5HutcP8AFv8A5EC6/wCu0X/oQruK4f4t/wDIgXX/AF2i/wDQhXsH5ieW/FX/AJHmf/r3h/8AQBXFV6N8SdA1nUPGMtxZaRf3MJgiAkhtndSQgzyBiuR/4RPxJ/0L+q/+AUn+FAGPRWx/wifiT/oX9V/8ApP8KP8AhE/En/Qv6r/4BSf4UAY9FbH/AAifiT/oX9V/8ApP8KP+ET8Sf9C/qv8A4BSf4UAY9FbH/CJ+JP8AoX9V/wDAKT/Cj/hE/En/AEL+q/8AgFJ/hQBj0Vsf8In4k/6F/Vf/AACk/wAKP+ET8Sf9C/qv/gFJ/hQBj0Vsf8In4k/6F/Vf/AKT/Cj/AIRPxJ/0L+q/+AUn+FAGPRWx/wAIn4k/6F/Vf/AKT/Cj/hE/En/Qv6r/AOAUn+FAGPRWx/wifiT/AKF/Vf8AwCk/wo/4RPxJ/wBC/qv/AIBSf4UAY9FbH/CJ+JP+hf1X/wAApP8ACj/hE/En/Qv6r/4BSf4UAY9FbH/CJ+JP+hf1X/wCk/wo/wCET8Sf9C/qv/gFJ/hQBj0Vsf8ACJ+JP+hf1X/wCk/wo/4RPxJ/0L+q/wDgFJ/hQBj0Vsf8In4k/wChf1X/AMApP8KP+ET8Sf8AQv6r/wCAUn+FAGPRWx/wifiT/oX9V/8AAKT/AAo/4RPxJ/0L+q/+AUn+FAGPRWx/wifiT/oX9V/8ApP8KP8AhE/En/Qv6r/4BSf4UAY9FbH/AAifiT/oX9V/8ApP8KP+ET8Sf9C/qv8A4BSf4UAY9FbH/CJ+JP8AoX9V/wDAKT/Cj/hE/En/AEL+q/8AgFJ/hQBj0Vsf8In4k/6F/Vf/AACk/wAKP+ET8Sf9C/qv/gFJ/hQBj0Vsf8In4k/6F/Vf/AKT/Cj/AIRPxJ/0L+q/+AUn+FAGPRWx/wAIn4k/6F/Vf/AKT/Cj/hE/En/Qv6r/AOAUn+FAGPRWx/wifiT/AKF/Vf8AwCk/wo/4RPxJ/wBC/qv/AIBSf4UAY9FbH/CJ+JP+hf1X/wAApP8ACj/hE/En/Qv6r/4BSf4UAY9FbH/CJ+JP+hf1X/wCk/wo/wCET8Sf9C/qv/gFJ/hQBj0Vsf8ACJ+JP+hf1X/wCk/wo/4RPxJ/0L+q/wDgFJ/hQBj0Vsf8In4k/wChf1X/AMApP8KP+ET8Sf8AQv6r/wCAUn+FAGPRWx/wifiT/oX9V/8AAKT/AAo/4RPxJ/0L+q/+AUn+FAGPRWx/wifiT/oX9V/8ApP8KP8AhE/En/Qv6r/4BSf4UAY9FbH/AAifiT/oX9V/8ApP8KP+ET8Sf9C/qv8A4BSf4UAY9FbH/CJ+JP8AoX9V/wDAKT/Cj/hE/En/AEL+q/8AgFJ/hQBj0Vsf8In4k/6F/Vf/AACk/wAKP+ET8Sf9C/qv/gFJ/hQBj0Vsf8In4k/6F/Vf/AKT/Cj/AIRPxJ/0L+q/+AUn+FAGPRWx/wAIn4k/6F/Vf/AKT/Cj/hE/En/Qv6r/AOAUn+FAGPRWx/wifiT/AKF/Vf8AwCk/wo/4RPxJ/wBC/qv/AIBSf4UAY9FbH/CJ+JP+hf1X/wAApP8ACj/hE/En/Qv6r/4BSf4UAY9FbH/CJ+JP+hf1X/wCk/wo/wCET8Sf9C/qv/gFJ/hQBj0Vsf8ACJ+JP+hf1X/wCk/wo/4RPxJ/0L+q/wDgFJ/hQBj0Vsf8In4k/wChf1X/AMApP8KP+ET8Sf8AQv6r/wCAUn+FAGPRWx/wifiT/oX9V/8AAKT/AAo/4RPxJ/0L+q/+AUn+FAGPRWx/wifiT/oX9V/8ApP8KP8AhE/En/Qv6r/4BSf4UAY9FbH/AAifiT/oX9V/8ApP8KP+ET8Sf9C/qv8A4BSf4UAY9FbH/CJ+JP8AoX9V/wDAKT/Cj/hE/En/AEL+q/8AgFJ/hQBj0Vsf8In4k/6F/Vf/AACk/wAKP+ET8Sf9C/qv/gFJ/hQBj0Vsf8In4k/6F/Vf/AKT/Cj/AIRPxJ/0L+q/+AUn+FAGPXefCf8A5GPUf+wXN/NK5v8A4RPxJ/0L+q/+AUn+Fdn8NND1fTdc1Ge+0q+tYjpsyiSe3dFJyvGSOvBoA9E+Fv8AyTjSf+23/o567CuP+Fv/ACTjSf8Att/6OeuwoAKKKKACiiigAooooAKo6zp39r6Nd6f5vlfaIzH5m3dtz3xkZq9RSaurMqEnCSlHdHlv/Cm/+o9/5J//AGdH/Cm/+o9/5J//AGdepUVj9Wpdj1f7dzD/AJ+fhH/I8t/4U3/1Hv8AyT/+zo/4U3/1Hv8AyT/+zr1Kij6tS7B/buYf8/Pwj/keW/8ACm/+o9/5J/8A2dH/AApv/qPf+Sf/ANnXqVFH1al2D+3cw/5+fhH/ACPLf+FN/wDUe/8AJP8A+zo/4U3/ANR7/wAk/wD7OvUqKPq1LsH9u5h/z8/CP+R5b/wpv/qPf+Sf/wBnR/wpv/qPf+Sf/wBnXqVFH1al2D+3cw/5+fhH/I8t/wCFN/8AUe/8k/8A7Oj/AIU3/wBR7/yT/wDs69Soo+rUuwf27mH/AD8/CP8AkeW/8Kb/AOo9/wCSf/2dH/Cm/wDqPf8Akn/9nXqVFH1al2D+3cw/5+fhH/I8t/4U3/1Hv/JP/wCzo/4U3/1Hv/JP/wCzr1Kij6tS7B/buYf8/Pwj/keW/wDCm/8AqPf+Sf8A9nR/wpv/AKj3/kn/APZ16lRR9Wpdg/t3MP8An5+Ef8jy3/hTf/Ue/wDJP/7Oj/hTf/Ue/wDJP/7OvUqKPq1LsH9u5h/z8/CP+R5b/wAKb/6j3/kn/wDZ0f8ACm/+o9/5J/8A2depUUfVqXYP7dzD/n5+Ef8AI8t/4U3/ANR7/wAk/wD7Oj/hTf8A1Hv/ACT/APs69Soo+rUuwf27mH/Pz8I/5Hlv/Cm/+o9/5J//AGdH/Cm/+o9/5J//AGdepUUfVqXYP7dzD/n5+Ef8jy3/AIU3/wBR7/yT/wDs6P8AhTf/AFHv/JP/AOzr1Kij6tS7B/buYf8APz8I/wCR5b/wpv8A6j3/AJJ//Z0f8Kb/AOo9/wCSf/2depUUfVqXYP7dzD/n5+Ef8jy3/hTf/Ue/8k//ALOj/hTf/Ue/8k//ALOvUqKPq1LsH9u5h/z8/CP+R5b/AMKb/wCo9/5J/wD2dH/Cm/8AqPf+Sf8A9nXqVFH1al2D+3cw/wCfn4R/yPLf+FN/9R7/AMk//s6P+FN/9R7/AMk//s69Soo+rUuwf27mH/Pz8I/5Hlv/AApv/qPf+Sf/ANnR/wAKb/6j3/kn/wDZ16lRR9Wpdg/t3MP+fn4R/wAjy3/hTf8A1Hv/ACT/APs6P+FN/wDUe/8AJP8A+zr1Kij6tS7B/buYf8/Pwj/keW/8Kb/6j3/kn/8AZ0f8Kb/6j3/kn/8AZ16lRR9Wpdg/t3MP+fn4R/yPLf8AhTf/AFHv/JP/AOzo/wCFN/8AUe/8k/8A7OvUqKPq1LsH9u5h/wA/Pwj/AJHlv/Cm/wDqPf8Akn/9nR/wpv8A6j3/AJJ//Z16lRR9Wpdg/t3MP+fn4R/yPLf+FN/9R7/yT/8As6P+FN/9R7/yT/8As69Soo+rUuwf27mH/Pz8I/5Hlv8Awpv/AKj3/kn/APZ1seGPhz/wjmtx6l/av2jYrL5f2fZnIx13H+Vd1RTWHpp3SIq5zjqsHTnO6ej0X+QVh+LfDv8AwlPh+XS/tX2XzHVvN8vfjac9Mj+dblFbHlnn48CeKFAA+IF9gcf8ex/+OUv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NfwF4nkRkfx/elWGCDbHkf9/K9BooAx/C2hf8ACNeHLTSPtP2n7Pv/AHuzZu3OzdMnH3sde1b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50" name="AutoShape 10" descr="data:image/jpeg;base64,/9j/4AAQSkZJRgABAQEAZABkAAD/2wBDAAgGBgcGBQgHBwcJCQgKDBQNDAsLDBkSEw8UHRofHh0aHBwgJC4nICIsIxwcKDcpLDAxNDQ0Hyc5PTgyPC4zNDL/2wBDAQkJCQwLDBgNDRgyIRwhMjIyMjIyMjIyMjIyMjIyMjIyMjIyMjIyMjIyMjIyMjIyMjIyMjIyMjIyMjIyMjIyMjL/wAARCAKSBJ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P1nV4ND05r24jlkjVgpWIAtz9SB+taFcx4/58Ky/9dE/nV00pSSZM3aLaKB+J2kD/AJcNR/75i/8Ai6P+Fn6R/wA+Gpf98Rf/AByvMCCTSEeld/1Wmcf1iZ6efiho4/5cNS/74i/+OUn/AAtHR/8Anw1L/viL/wCOV5eVNJto+q0w+sTPUv8AhaOj/wDPhqX/AHxF/wDHKT/haWj/APPhqX/fEX/xyvMI4/MkVORk44GavPpiIgYySHd6RjA/8erKpToU9JGkJ1Z6o9B/4Wlo/wDz4al/3xF/8co/4Wlo/wDz4al/3xF/8crzn7CgLZkkULk8oOwz61nxuJCQBgjtShHDzdosJyrQV2j1b/haWj/8+Gpf98Rf/HKP+FpaP/z4al/3xF/8cryzbijHvW31WmZfWJnqf/C0tH/58NS/74i/+OUn/C09H/58NS/74i/+OV5btpNtH1WmH1iZ6n/wtPR/+fDUv++Iv/jlB+KejD/lw1L/AL4i/wDjleV7aQjmj6rTD6xM9V/4Wpo3/PhqX/fEX/xyk/4Wpo3/AD4al/3xF/8AHK8r20baf1WmH1iZ6r/wtTRv+fDU/wDviL/45R/wtTRv+fDU/wDviL/45XlW00baPqlMPrEz1T/haujf8+Gp/wDfEX/xyj/haujf8+Gp/wDfMX/xyvKitJtp/VaYfWJnqw+Kuin/AJcNT/74i/8AjlJ/wtbRv+fDU/8AvmL/AOOV5VtpNozR9Upj+sTPVv8Aha2jf8+Gp/8AfEX/AMcpf+Fq6N/z4an/AN8Rf/HK8o20u2j6pTD6xM9W/wCFraN/z4an/wB8Rf8Axyj/AIWrov8Az4an/wB8Rf8AxyvKNtG3rR9Uph9YmerH4raKOthqf/fEX/xyj/ha+i/8+Gp/98Rf/HK8oI96TFH1SmL6xM9Y/wCFr6L/AM+Gp/8AfEX/AMco/wCFraL/AM+Gp/8AfEX/AMcryfbRto+qUg+sTPWP+FraL/z4an/3xF/8co/4Wvov/Phqf/fEX/xyvJ9tGKPqlMft5nrH/C1tF/6B+p/98Rf/AByk/wCFr6L/AM+Gp/8AfEX/AMcryjbRj3o+qUx+3mer/wDC19F/6B+p/wDfEX/xyg/FjRP+fDU/++Iv/jleTbaTHvR9Vph7eZ61/wALY0XH/IP1T/viL/45R/wtjRf+fDVP++Iv/jleS7aNtL6rTD28z1n/AIWzon/QP1T/AL4i/wDjlH/C2dE/58NU/wC+Iv8A45Xku3mgrR9VpjVeZ61/wtnRD/y4an/3xF/8cpR8WNFZgosNT5OPuRf/AByvIyvrinRr+8Xp1FJ4amkP20j3T/hMLTzGT7DekqcEgR//ABdOHi21LAfYrwe5Ef8A8XXIFR9om9NwqWAYmGfQ14LrS53E9JU4uNzWb4l6UjBW0/UgScY2xf8AxytzQPEdp4ijne1huIhCwVvOCjOfTaxrxzUgNsecj5jgj/dru/heCIdUB/vxn9DWsajc7ClBKNz0CiiitzEKKKKACiiigAooooAKKKKACiiigAooooAKKKKACiiigAooooAKKKKACiiigAooooAKKKKACiiigAooooAKKKKACiiigAooooAKKKKACiiigAooooAKKKKACiiigAooooAKKKKAEooooAKKKKACiiigAooooAKKKKACiiigAooooAKKKKACiiigAooooAKKKKACiiigAooooAKKKKACiiigAooooAKKKKACiiigAooooAKKKKACiiigAooooAKKKKACiiigArmfHn/IsSf9dU/nXTVzPjz/AJFiT/rqn860pfGiKnwM8j7UmDT9tGPevWPOGYpMU8j3ox70wH2g/wBMhx/fFal7f2dtKsU0u19obARj1+g9qzbbi7hP+2P51auY1fWpVdFI8hPvDPdq8nMG000ehgkmmmO8+2vkl+zyO2xcHgjt71xVpdT2+om1nRsMxaJ+oI9M13IjSJG2Ki7hztHtXKAozr5gDfN8pPUGuOlPVM7HHRo0dtG2pB0oIr6FHhsi20Yp+KKYEZHtSY9qlpuPegQzFHHHvT8fjWP4inuoLVPszbUdiGIHzZxxg9j1rOrUdOHMa0aXtZ8uxq0cYrmLSXWpYVZJ0O7O52jUkduDjPb9asGXWgCC8JIwQ3lgEkY/EA/1NcH9pR7Hof2ZNfaN7HOKMe1ZQ1bUVkUzWaNAGb93GMPg9Pm74pU1u7AQXmnh0AI/cDDdeCfXjNWsyp9iHltRGpik2+1ZceuXBJ+12AHy4Q2y459wSf8AOaaNcuCkhms1WUKDEIlJRj6E5yO35VUcwpNkvL6qVzV289KXb7VlP4gPlSvJZBJxjy40BKMPc9R/9ahfEIaBpHtDHOGAWAZ2sOOd2Pr+lCzGl1B5fWNXb7Ubfasl/EKLaLKtq32kt80ByABz/F37fnTn1+JYIpIrVppGBMkRYp5Z7DOOevt0qvr9HuS8BWNIrSY9qzptfhjhjaO2admj3OqsV2H05HPf9Kdca7ZwTKkCtdRtw03KhOTzjGTxg9O9P6/R7i+oVi/j2ox7VSl120iu/JETyRu6qt0rYRQeSSMZwOn4dqSPXLNr02zK0aZOLpm/dsB6DGee3+cP67R7i+pVuxex7UFfwrPj1+zlMmYpISkZcFz/AKw9gox1+pqRNbspIJXw8ckQA8lzl5GPXbgYx9aPr1HuP6lW7FzbSY9qojXrF7Z5lDq6uF+zn/WEdz0xjr6nj3FJ/b9i1olwqyksSDbj/WKB3bt1xj/9eD69R7h9Srdi8Fx2o289Kz5des4raKcJLMrqWaOH70foCTjn6fn6yS65p8BQnzJkdAd8PIQk4w2cdOpx60fXaL6j+pVuxcK57Ubfaqh1vT1vltS5IZgq3HAh9/m6498Uket6dLem1MzRAbj57jCMB3HU89uPypfXaPcPqVbsWyPak2+1Uk17T5PNXM0bRKWO9B+8OeAozkk5H9elMXxFpbKGdrmP5sHMIJHHJ4bp265JpvGUe4LBVuxfIpUX51+tUn17SlQMLmU55A8nBA4xkZ6/QnirS6hp2bZBdiSaYkBUAOPrzn07Y69al4yk1ZMbwdVatHo+MTzEEkbuvrwKngGZR9D/ACqMAG4l5zyCP++RUkKjzx16H+VfPP8Ais9KPwWON1HapRiSR5hHPrg13fwwRki1XccgyR4OP9k1w2pISIyCMibOfwNd58M8i31MEYxJH/I10R/iIzmvcO6kYpGzDqATXhNp8avEs8yI9lpIDHHyxSen/XSvdZv9RJ/un+VfI2mjM8P+/wD0NXXk42sPDwjJO6PbG+I+sAQEW1j+8YA/u39P96uoj8R3rqCYoOR/dP8AjXlbDMdp/vj+Vd/Av7tfoKjDzlK92TWio2sbI1+7P/LOH/vk/wCNPGu3Z/5Zw/8AfJ/xrMVaeBXSYGkNcuv+ecP/AHyf8aP7buv7kP5H/GqAGaMUAXzrl0P+WcP5H/GmNr12P+WcH/fJ/wAapYpjLSuNFtvEV6OkUH/fJ/xqu3im/U48q3/75b/GqzpVSWPPQUXCxonxZfg/6m2/75b/AOKpf+Esv/8Anlbf98t/8VWGy5/Cm0m2VZG9/wAJZf8A/PK2/wC+W/xo/wCEsv8A/nlbf98t/wDFVg0VPMwsjd/4Sy//AOeVt/3y3/xVaOkeIJ7+d4pkiUhcrtBH16muRqzp9x9mvopSeA2D9DwaOZhZHfCdvQVVm1CaMttVDg45B/xqQGqM/V/qabbJK8evX032hUS33R/dyp/XmqF94r1S22KltbF2BIBVj/I8ZqtazPAbx1RWdXBI9R/+qm3UNrqUzkNIsgQp6cZ6/wBK5faS7miir6mlH4suWT57VA2M/ICy/mDSzeJ73Z+4t4y3qyHH/oVc4NMSMeV55E6ck52hs8DH06VqySrHELd5AZzF+Zxij2k+4OMehr2fiC4uYdzRxBhww2nj9adLrN8kilVtyh4IKtkH65+tc6BCkaywzFJflDIDye3T8zUd3eTIVjnOQGIC45J4x/Omqku41C7sjobzxFdQeWI44WLZ6g/41BJ4ovFhRhFb73YgAq3A4689ea5/99uJdcIOCobke+BUeTKI23suX2x4wCfVvwGaftJdzVUonTR+Jr0qN0UBcnAVVbn9asJr12XClISx6qqn5Pqc1ykUnlkDeQrHPpnPQHHsP1rSiAjwryyIPTbtU/j/APXo9pLuROCRq6h4hvbaAPDFAzFwuGB6YPvW7aXEk9skkgUMwyQvSuL1MD7IvOMSLg5PU8Cus0s5sIuQcDqKunNt6sykla5f3UbqbRXQQPzSbqbmigB240bjTaKAFLH2rH1rWLnTmiEKRMHBzvBP8jWuelc34nGTbn/e/pQtwKp8Wah2htv++W/+KqM+L9RH/LG1/wC+W/8AiqyitRMtXYDu9A1OfVbGSe4SNXWUoBGCBjAPcn1rVrA8IjGlS/8AXc/+grW/SYBRRRSAKKKKACiiigAooooASiiigAooooAKKKKACiiigAooooAKKKKACiiigAooooAKKKKACiiigAooooAKKKKACiiigAooooAKKKKACiiigAooooAKKKKACiiigAooooAKKKKACiiigAooooAKKKKACua8dc+GZAe8qfzrpa5H4k3M9p4Nnmto1eYSptDdOvf1+lOMlB8z6A4OfurqeY9qTFYA1TWgpDQ25djy+08Ke2P5c/8A1nDUtZ8sKttbKwHzOwJLH29MjrXR/aNMz/s6obmPSjBrFbVdWeZCLS3WIHBjySWB65b+XH1zSpqGrmVme1t2DLgKMrtI6HPf/OMULMqdw/s2p3N234uYsnHzr/Or12mNXDE5LQDP4Mf8awNPvNVS5jElrbOGkT5huUKM88Z59ua6O5O7Vo8j/lgfx+auPFYiNZXidFChKi7SBFBU5BH/ANcVxUvDL7SL0/3hXdLjaxIyeOMVw84weBzuH8wa5YPQ6UrvQ2hRWTL4o02KL/V3bFQNzsmBnpnPvWhZXMd7aR3ERGHUEruBKkjODjjvXv0cRCppFni1sPUp+9JaEuKMCnfhSV0nOJtowKd+FJj2oAaVpkkUc8bRyoro3VWGRUuPajHtSauhptO6Mm3uYYtRm04RxxmMbozn7wODgD157ds1e+XOcAfnXO66Gt/EtjOAQrFDnoMhuf0x+db0+7eCGb7or5rFQ5arR9Nh5c1FTY8hPb9aaUj6cVmyvL5jYlcc+tM3z/8APZq5nI20NIonQgfnTTDGT0H04rO8yc/8tW/KjzZwP9Z+YFK67BoaHkRnt/Kk+zxf3R+lUPOn/wCeg/IUonnH8Sn8KrmQvmXTbQk52LmgW0IP3R+VUvtFx/eX8qX7Rceq/lRzIZd+zxf3RSG2hP8ACM1nm7nHVl/Kmm7uDyvzfRaadxPTqaIt4h/CKQ28R/gXr6VnC5vOuz9BQLq4A+YbR7ijVCuu5om1ibqg/Kj7LEeqg/hVFbmY87lP4UouJ8/w0roPmXDaQtyVT8qX7JCDnav5VT+1XHqtH2mf1WjmQWLgs4T/AAjH0oNrDtK4XHTGKpfabj1X8qQ3Fx6r+VCkhpeZdNpBj7ikemKjazticsiHHTI6VTa5ucH5h+VVpLu6/wCemPwpXDQ0zbQFg5CFgMAnrUD2ttkkomT1rHn1G4iGXnCr06dau6TG+oW5nluJUXdhAE5b1xxz6cZrWFPndiJTUdSzFpkN0xGF2jq1XbDRLLT/ACzFEHlQYErgFj+OP84q9BEkcIVM7R13dc98+9PJAZQMnOfujOMY6nt1FezQpUqUNWrnk161WrKyWh3yKBczYHG4YP8AwFangH7xfoc/lTGXEjcjqO3+yKlgB85T7dK8KVvas9CPwI43U0Ztgzt/e8Ej/ZNd38N/+PXUM5z5icn6GuJvCH8t2Iz5pHP+61d38Oxi1vie7p/I10x/ioyl/DOxm/1En+6f5V8k6av76D/roP5Gvrab/USf7p/lXyXpo/fQD/pqP60YnZF4XaR3rD91af76/wAq9Bt1zCv0FcAwzDaf76/yr0O2H7lP90VOE6kYjZEoGKeF9aFHen12NHMJRS4oqRjSKQrT+2ahjureaeSGOVWkjwWXuKTYWEZc1BInFXCuaiZM0DMqVMHIqs3BzWpLHkVQlTaSKTBEWRSE1GxIOKaX96kolzSZ96i3+9JvpXHY7zSrn7TpsLk5YDa31HFE/wDF9ax/C91nzrYn/bUfof6Vsz9HquhDRy1s8Sy6puAYHgr6k9M4qlBPbvLIWzsJ4Yk5Tjtz2qzZKZL3UVVipcAAhuhx1pYtEWISrJJv4whI6jHcd+a5EbR5bO5n2jAavLNLKsoyCCrA7cVavnhS+86NiXYAkZyMj27dqSysHh1Es8YVV5yOQeCBj9KqYlmvS625xHkKOrDPbH+elIUbX1L1veSSS/aJYo9g6IoySQev8qsSwSTwNcsoWRX3469Bj+X8qksIh5ayswL4+7j7v/16vMwCHcRj3ppA5WehmeYsK+ZcIMuOAecgj/P51BHDJcM0kUZA2lT82OT/APWxUmpqZIEWOF2VAV+6QQMdvyq3pSbLQZQpzwCeo7UNXHzK1+oyymj/AHqOqbS2MKvAwB1q6sXlqVUZiI+6e3/1qRoo2BO0ZxgY6iq1vc4LIVYANt5H3aZAXqBLQqHCqGU5Y8Dmup0o5tOoIzxj0rjb2ZhYzbiR05PPf0rrNFYNYLhi3Tk/QVpS+IT2NWim5pc10mYtFJmlyKACikzRmgAPSue8SjK2/wDwL+ldAawvEQzFAfc/0prcDm2FRkVORTCtaiZ1XhQY0uX/AK7H/wBBWt2sTwt/yDJP+ux/9BWtuoe4wooopAFFFFABRRRQAUUUUAJRRRQAUUUUAFFFFABRRRQAUUUUAFFFFABRRRQAUUUUAFFFFABRRRQAUUUUAFBOKZJIsaM7sFVRksTgAV5b4z+KiW5fT/D7pLL0e7xlV9lHc+/T60pSUVdnThcJWxU+Skr/AJI67xV450rwrEBcMZ7phlbaIjdj1PoKt+GvFmleKrL7Rp0xLL/rIX4eM+4/qOK+Z7mea6mknnleWWQlndzksfc1HpuqXuj3sd7p9y9vcJ0dD29D2I9jUwnzHu4nI4Uqaipe936H1xRXnPgn4pWeurHYasUtNRwAGJxHMfY9j7H8K9FByKs+dq0p0pcs1Zi0UUUGYUUUUAFFFFABRRRQAUUUUAFFFFABRRRQAUUUUAFFFFABRRRQAVynxFdU8ITM5AHmp1+tdXXH/E3/AJEuf/rrH/OoqfAy6fxo8fFzb4xvTOPWnLc2w/ijrPCL1xTto9K827PR0NMXdvnlk/OpVu7bu0f51kbR6U8IvXFLmYWRtQ3tsJUCumdwxiti8yNSgPYxOPfgr/jXIRBRMhx0NdneAC9tsjqkn/stawbcWZStzKwi7snntXD3RIkkHoTXdxYaRh6DNcDqDbLiUc/xcfhVR+EIrUfKI76zkiIyhBVh/Oszwfdta3Nzo8ylX3b4+Bjjg+5/h/AUyz1i2jvJIvPUfOVw3HPpUt/pl7BrNtqNnA7ohAl2ruJXoeO/BP5DpW9Cq6VRMK9JVKbijr8A0Y96kjDSIr7GGRkgjkexpRExHCk+mBmvejWg+qPn5Uai3iyLHvQcVL5T8/KeP9k0vkOSBsbP0NP2sO6F7Kp2ZBilIqb7PLnHlOfoppwtpz/yxfHspNHtI90Cpz7M5TxfE32K3mVc+XIRnGcZx/8AE1pvKJFSRcEMMjHoa1ZtNa5hMc1q0iHqpQms2W3FqywAEbFA2sckfXvXlYymnP2kWmexg6rVL2Uk7mdJzI31pmKlkGJG+tNrzGtTs6IjwKCPen49aQgUrBcZijbT8UlFguM20jjapPoM1Lio5fuH6U7BcqyNHCAXUyOeQOgHue2P19Krm+leQgbsDpsXA/M5/kKmv3aLEkZIYIOQMnqKp/a7rBO9sgj+D/61dUYHPKbWhM1zIrHCuRnGd59/amx6mwdRIJEB4Jddw/TkfrTpLiddOEodjIXwSF6jHTFVlu70qp3sGLcjb2/KnyJonnaZqxNFcHC/K5BPByCM+vTuKkUZFQacXe6R5GLN5b8nrjcuKtKOPxrCpCxtCVxu0UhUVJijFZWLGbaawqTuajbNFgIXOAarWVu+q3z2kVxbxyDbtErEbmJwFAAyTU83TqOlZk0eHc4B3DByO39PrVLQqOrNeXwJf3RWRr63CDPMeWz29hXVWHn6Jphs1iSddioZCM5wOpHoMnAz6nqa5XT9Su4oFS3nX5FKBZhuESZ3YTjjJzzz96uis/EVvJKI7tTaSPISil/lRMZG5+m7qMcdPesqnPJHXTVL0ZorHpjlI4HuDPOdqJ5hjVe5Y4AAA/2R+BqvJok1pDMLu4a6kdA0cUMz5H0wcjtk8/WrjvbXEKSbjIkih43LD5l7EZwcECobRrqynkmt5g5lIMm/byBwAOSen9aw55LQ0dPqkdkWjlRZI2DhsfMO5wKmt1InGSTjP8q46DUhdlbjVTcRMr74Yw7IseOA3y4yT159cVet9Yvr2SK40+5s4rZWKhJVLNMOVPI4UZ6Yz2q1K8rs5Z0HbQgvonjaJduMTE/X5Wrt/h6CLS+znO9P5GuP1S8thNHGu+V/MZpBChfyhtO0tgcZzXbeBEjSzu9kiMSykhf4Rg4z74rspzUqqscdSnKNN3R1U3+ok/3T/Kvk7TlxcQ/9dV/rX1jN/qJP90/yr5P07i5g/wCuy/1q8V0DC7SO9YYgtP8AfX+Veh2w/cx/7o/lXnp5t7T/AH1/lXolsMQJ/uipwf2iMRsiYUtFKOtdrOYXFFFFSxjJP9W30ry25uZk1FHSR1YnblTg4L4/lXqb/cb6V5Td5+3oAf4x/wCh1x4z4EdGH+Jm9oPjaMarLpGpuq4kKQXBPB/2W9/eu2IzXhms6cXvbi4tjufcTLGev1+ldR4L8dGLZpmrSHyuFinc8p/st7ehoo1dEmOpTvrE9FkTIqhPGMe9ajAMMjkVWlTPauo5zClU89iKqs2KnW8S5ubmDG2aFyMf3hnqKilXPP51ldPY0StuReZR5lRsDSc0ijU0i8+y6nBIThd21voeK7O8bZBIx6YNedDOa72znW/0mJ35LJhx7jg1S7ETXU4a4u7yz1CWS2wVdju3j06YqdvEF4QAsUQYDkseD/Kull0i0JP7sfjUB0m09E/Ss1S7sObyMA625kUlVD/xMOn+fzpY9cmxyiAlhnaR+Nbf9lWQ6mP8xS/2bZD+KP8AMUeyXcHLyMUaxcMSTIoGRgBcnHvTF1i7KHcGYk8bRg4+v/1q3hZWQ/5aRf8AfQqQW9kP+WkX/fQp+yj3Fza7HMHU9ULgoCVA6NnJPvj8P8Kab3V2f5twXsATxXWCOyH/AC0j/OngWf8Az0Sn7KI+ZnHJNq4kZmkZ1K4wV6GklTU7jaA8ijoQq9fpXaqbMfxr+VTJJZL/AMtF/wC+TR7KIud2OCTR9R3qW80+pMec16H4cWZLALMrAqFXLDBOB1p0d5YhlXzOScD5T/hWqmAMCqjTSd0Jyb3H0uabmjNakjs0ZpKM0ALmjNNzRmgQ4nNYviAf6PCf9o1sE8Vj67zax/7/APSmtwOeIpCKdSVuiTqPDP8AyDZP+ux/kK2qxvDX/IOk/wCux/kK2ayluUFFFFIAooooAKKKKACiiigBKKKKACiiigAooooAKKKKACiiigAooooAKKKKACiiigAooooAKKKTcKAFrM1vXdP0Cxa81C4WKMcKM/M59FHc1z/jL4g2HhmNreDbdakfuwg8J7ue306n2614ZrWu6h4gv2vNQnMkh+6o4VB6KOwrOdRRPay3JqmLtOfuw/F+h0Pi/wCIeoeJi1rCDaadn/Uq2TJ7sf6dPrXGUUVzOTbuz7bD4alh4clJWQH7p+lVKtH7p+lVa2pbHHj/AIkFekeCvireaL5dhrJku7AYVZc5kiH/ALMPbr/KvN6K1PLrUIVo8s0fXGnajaapYx3llcJPbyDKSIcg/wCfSrdfLXhjxfqvhS8MtjLuhY/vLaTlH/DsfcV9AeEvG2meLLTdbMYrpAPNtnPzL7j1HuP0qj5zFYGdB33j3/zOlooBzRQcQUUUUAFFFFABRRRQAUUUUAFFFFABRRRQAUUUUAFFFFABXIfEv/kTJ/8Arqn866+uQ+Jf/ImT/wDXVP51FT4WVD4keJjtS0npR16VwWR3i1NBBNcyCKGNpHPYD+foPc1bsdFur2Np2UxWyDczsBkjGcqCRmrc2qabpcBWFJLJwpYtNbjfIM5HJ7e3XntUNpaGkIN6szk0nVpbgqtqF2H5mMyHHp0PGfeuuvjm5tnPPyP/AOy1xVrql3q9y5tlhs3RSXnBC7gTg8nls+nJ49q6ddcs767JVZFht0z5rOSj5/hBPHUenY9ezjJpNMqdG7TiXYl3FgvXb1rzjXrhYb24DkIMnOT0yTXf22u2k0E05tjb+XxmdvlkHqvAOPw/xrz3U9Ik13UZ9Ru7gWWmFyRGUIlPfCqfXnB5HT6VrSkrWZlKnO90jiJmR7uV0JIaRm3ZwRzniuhOtaSTBJ5F19mjGDELg7nPGdzH9MAd6sR+E7OILdXc0n2EndFaxf69/QEY4Pqec9qsr4asdMmW6vB5xmGLa0Xnbn+JyPT0x/KtZThLcIUqsS3DcW09ulxEZWuZspBaxO4R/ujnkEH8SDz6HMkenOjw2KXU895Lgy7XZTbp14+bB75Bz61agiOilbaAr/a1yPlEXzRR88EgD/6+e/o8wRq50a1UvdykNcMzrhQcZUPg/NnvgduMDnnv2OpR7jIrKO5vmWO+uI7W2TM94jtiQg8qck474IHfpwafGY1trjUZpLry3fFpbtM2xjwFIbOcnk89M1YMEWo3kWnW6mSysmxcMx5JGSACf4RznJwfYmriiC71Mz3G37PbriH94u4n+IkYOfzyAT1qHJLRlqKKrGS2ayt1ub+W6vCCxMm10QdWAzjk9snqKmhSNdRa2iuroxWigSSJOzKzAZbcMggYB6DoQOMg0ln5VrJeXV7cRNLOSCkIGzaOmQenckc5JHpms241/TtNtmtt6TwsMkIuCOn+0SDwOQc/zM3u7IfurcswfabqGfU2vLsCQbYd0rFRknBBDZ6f3sdeRg5Fv7D+6jlR555JB+8eU5PB4zyQO/8A9eubl8erhEt7cbY12plQMDoBms7VtX1tLdL2SGS2S5b5SRjf7/U/rWsYz5tTOcoONkdbLZmJJJZhkZwFR13fXGefpVG4NusIkiuU+QgPG6/Oc/d289+1ZGi6HqmvaZcahdXNwkCZVFUAlz/wIgf407RdJn1PW4prja9vO6SL5DjcxXcQOenqfTHrim4tNtszjG6SsdMNC1BlL+VbqDgqqzgkcd8gc9TxxzVS6s57MYnTDkZSNPnZ/XAXJ4p9zJLYarPaNdSRlVDDe+7IORwcDI4/z1qzEup2Mh1aTbtmRI43bGVX6dgT/TOOKx5pJlulG5lsCOvB9D2pBz1NdFHq0t6RHPZ/aBjj5Acf/WqjDJp+oXFyrCS0t1YJGkQVWdhyWbI6dsDHQ01V7oh0ezMumSfcP0rfPh5Zube8TnosnX8x/hWTqNm1jKYGYzzcEpbRtJsU92OOK0VRPYh0pmNqsX2iNYxgbkBBOccEGqb2O5SPMQknJJB/wrd+y3rPs2EnpgxmomjlRiD5YI/2K6I1uiOeVG+rM0wZsBbArkOGzgkfnjrUIsSEwXUnP+1/hWuDN/ej/wC+aA8+PvR5/wCuf/16r2pPsyLTR5dwqkEBY2GQCByRVpOn41GhnB++nPouP608HaMVnOXMXFco+im76QuPXms7FgelManbhjmo2YUWAikGapyrVt3FVpGFDLiU2d4mDxnBHStK01SO4TyrqMDpkk/KSDkVlzMM0yEgt9DTSKujqYPtlkpfTblUJTyx5mXCJndheu05z0456VoR+JYXMxvYpdPjREMccjF2fIw2DnBwfx59jXN280kGPLfA6lT0NaSXdvcIIp0GD2YZFQ4xlujSE3HY6nERZoSF80pyu8FgCPQA+vrUTQoqKqLJHtGBsVyePwrmk06W0Ew0u4NqJkCSDG4MBgjr0xjt649qnj1Z4bi2t9RjS3txHskujmTfICQCeu3PHt17dMpUexuq6fxI1bG9u9Og2tE7Kzsz7urEk88j8vbFekfDDUJdTs9TuJAyjzwqKf7oBGfxOfwxXmlktrf2aahb27+SxKpNIkaBiOCBkevFel/DFI1tNS8tQuZUJAYHsfQDFXh1asjnxiXsXZ6HdTf6iT/dP8q+T9PA+1Qkf89Vr6wm/wBTJ/un+VfKGnf8fUP/AF1T+tdOK6HFhdpHff8ALvaf76/yr0S3/wCPdP8AdH8q88H/AB7Wv++teh23/HvH/uj+VLB9SMTsialFIKUV2nMLRmkJpjNtqWMe33D9K8tngkl1LKKxCyc4HT569P3bkJrjNOGLq8H+3/Vq5sRHmtFm1KXLdmJfacssm5VFtdZ/czZwk3+y391vTsa5q901p5X2RGG9Q4kgIxu+gr1IQJcRSxyRiSMr8ykZBFYt3pCF0PMwhKmMty6D5vlLdxkDGelYzp2V0XCprYveAH1L+ypIL9sxxELErcso9M+npXUutY/hn/Uz/wC+a3GGa2otuCbMqvxM8q13Uf7P8UugbYS5dW9DuPX2rpbe4S9gWZOM8Ov90+lef/ESQR+JyOmQcH33GpvCviExSLFK2eACP7y/4isIS5X5HZOlzQTW56AbdfakFuue1R3Wq2Nq4We4VCw3AEHpUI1/Ss/8fIP0Rv8ACuhygt2cqjJ7IvLbjP8A9arEdtx1OPpWemv6YP8Alo5+kZqwniHTf7sx+kRo9pT7hyT7F0WgPU/pTxaJVdfENh2inP8A2zqQeIbPtBP/AN8j/Gj21LuHs6nYnFovr+tPFovv+dVx4itu1tMfy/xp3/CRQj/l1l/MUvb0+4vZVOxYFqn+TTxap6H86pHxLEP+XR/++xTT4ojH/Lo3/fwUvrFPuHsanY0Rar/dNKLZf7v86zP+EpX/AJ9PzlH+FL/wlAxn7NH+Mo/wo+s0+4/Y1OxqC2X+7/P/AAp4t1A+7/OslPEzSE7LaJscnEucD8q6VV3xq+ByAauFWM/hInCUNzNMQEqHHRh/OumrElXHNbQPFaEDt1O3UzNFUA7dSZNJmkoAdmkpKTNAhxPFZetc2if7/wDQ1pE1m6uc2Y/3x/WhbgYBpKU0V0Ik6fw1/wAg6T/rqf5Ctmsfw3/yDpP+up/kK2KzluUgoooqQCiiigAooooAKKKKAEooooAKKKKACiiigAooooAKKKKACiiigAooooAKKKKACijNYviLxRpnhqyM99OA5B8uFTl5D6Af16UbFwhKpJRgrtmrcXMNrC808qRRIMs7nAA9zXkHjH4rPcCSw8Plo4+Ve7IwzD/YHb69fpXJeK/G+qeKZikz+TZK2Y7ZDx9WP8RrmK551ekT6/LchjTtUxOr7dPn3FZmdizElickk8k0lFFYn0oUUUUAIfun6VVq0fun6VVrelseZj/iQUUUVqcAVLbXM9ncx3FtM8M0Z3JJG2GU+xqKigGk9Ge2+Cvi1BdrFp/iFlhuSdqXYGI3/wB7+6ffp9K9URw65BBB7ivj6u68F/EvUfDTR2l40l5pY48sn54h/sk9vY8fSmmeLi8sv79H7v8AI+iaKztG13Tteslu9NukniPXaeVPow6g/WtGmeK007MKKKKBBRRRQAUUUUAFFFFABRRRQAUUUUAFFFFABXIfEz/kS5/+usf866+uU+Iln9u8JSQeeIAZoyXI7A5I6HnFTP4Xcumm5pI8StoJbyYQwR+ZIR90ED+dbtvo0djD513Ely55VBJtUeu7KnPPpnn1qO9ubTRLN45LadLUceY8kTsQepOEDD+fsK4q81a51O9Np4fjmBbduUMTv9Tgnj1zXm6z0Wx6iiob6s3df8WWltM6QRzx3SjZGFlGFXHbbweg4Izxj0rJt9Nur6F9T8SSypaADYqsNzH1A9Ppz+VS6XoCabdJNqcbahqDNmKC3O8Rtnq5HXk9uh5z1rYmvZbXUzJeFtT1GQ4iihy4gPqfx79ulOyjsaJOWsh13iCx/wCJkrRaOFVILeGQMxI6bsdV64x6+1Pu5dlqJtb3R6fuUWtvHKGbPBBO089ByP1PAinkk0zUDdag7X2pzHEMMblvI759f/19AOiSM+l3YvdUlN9e3BxbwruJhz0Jyc9MZyAR9Knl6m1+hPqEjxRi717PkLMHtbeCRclzyC2Op6fN0P8AKCZ5UaO+17LTeaVtIUYD5uoJHY55zyCRxUdwj6Xc/wBpas63l/OQIYATmPuD1zjtyM/lUknnaMX1XVpPtVzN8kEQyWXPPrnH6/hT0sJu7LUdtPZv9u1HL3yxmONkI8pF7LjsBz279fWCzV/mvFmjutfnOEIk3ICOmemAMY/LnpijqEuqQadm/vm8q5y4RW+bDHpj7xH1zVbw9od8k5u7XUDFsO0YJVuntQjK7jds19lxptrcXD7o9VnIYyzEbB2Jzjrj8eO+an09JUt3TTo/OIBM0hbhnPJ5JHHPQdvTmodR8P6lqFlJBNqrsSQyBnZhn3/Oq+meHtY063aJdWYAnICSOAPpRo1cydRtWuVrnV9bhZoYFjXG75d6qQfccHNVrnT/ABLepHcybIi6gFjhdg9WPf8ApU1/4P1K5vzMt8jqxGXckNXTRWl8NHuLSbUJ2kkj2KxkJCADgD/IqrxSshOXmedX2lanBdRW/wBpF40w4a3YsoPfJ6D69K6Xw9oFva6PenU1Bu2GY1POExnuOTknjkdD65dYaHrUEtwZbmE+Yqq0mMswHcMCDkYHOOfwq5rmj31/p8ENlfPHJB0V5DtcYxz78fqabldWuHOoyTWxzek+GInuLe9uIptjOHJXaUCAg524JxjoDxyBXRa+iahq1vHCBeWZUv5czZ5HGQSMg5Pf26Vb0zT7yGSF7m6fZFEIxGCBnHAyBwRj/PaqSaFeweIZ7v7ZM9rJzHsdd0ZyDzuB49MU27u7Y4zSvFbM1rcQWui3EHNo7MdqQPiNDjpkYDEkdSMc47VU0JJYLSEzQw26qwE00LHfJ/sqNoI5x0OfTsanl01ptElsDdTqZAcOJCSpzkemR09KrQaQ76daW1xNcBreRXLLKu0kDBxhQefcj8azsmn5lKvr6E189wviHfawRzK6D93dOd4OeoJDcdj6Yq9qVm17os1uskhv+W3KSVXk4GOhHtjkc9TVK706WXWo777TcNGI9hjSYDacg5AYEfXpU0VosZvW3zZumJYtLuIyMdQBz+H50mloNV2ot9WO0ezWaItqC26WpyrRIxKMwPVtx7EHA9/XFZ39hlr6RrdlWzncCFJVOFb2OcgHHHHcc0+DSXXS5LKae5l3MTv+0AAjnkrtznk9+55qxd2TTx2pimkje2I24fGQOMdCM474OPSjkV2Eqy5Ui5/ZdvD5cFu8nn7RuG7v147fhVPTrW5tI7p2niSRXZ7gg8juByOmPT39aiXS3k1b+0Lied2VWVFeXdgHHHCr79uTVC58LCctGt7KtsxJMPO3PHJweegpKkkJ1lzPsdNN9ritElcR7SuTlssB16Yx09zWJqXh+7kYJbywpctngdFAxknt3HTNRSeGbb5TbyPFgAYy3OPcEEA+xpG8N27JKCqI8gxuj3n897MT0H5VUYWd0S6icWmZ58N6sb+KzfULSNW+Y3BPRR1+XGM49SM4q0vhO8nuvITXLcqgyXWE8jPGRkjPsPz6UL4cWIDdIjquTsdCVOevAIPYd6ydOtZtRnke0t4o2hTzWSHK7gOoB5J/PnPtWjm9whCMlZbl6DQNRe6uxd38NtFbjCnYWMr9vlOGAPbrz0zUVvo1/Ol1JNeRwzRyCOK28pnLnGeTjIyORweOTW3JcLrljBqFnk6hb7pokUD92uOV7H046npjrg81tRtodWsZEbU4UJm+UcoO3qPQDqcnvU+0kaqjFmLb6NfSaUbj7ckl6zlRahCQAM5GcZBGO4x+NI2hXw06J7fUY7m5Zd0kIiOEHqCB0+oHf0rcZ/tAGpaS4e+SLNwQgO9Rx2xzleFH5esjKXik1HRpRvKZuQFVtxx97Hdu5GD245AMOrIv2EOxgz+H7weRFZ6rDOXAM0vlkCLnGeMjGemSDx9TUs3hm6N9DHFqiNZgjzp/L2shxkD+7075789s7Ik8iKS80lmEBINyEVXHOMsPVsYz1FSI6RQmfTjusBgTpEoOzPJxg9DkZ4456dj2kilRgYS+GZv7REsupA6YM5ni4diOg5BHXvkjjHXo208KF7mWW71QpYsp+zyoAu45wC2eAOn1zkHFb0Z8qPzrR3fSwcSIE5A6HBBzsH0J44OM0nMStNCZ5dLGVeMAcde+clOo/I8jgr2kivYw7HKHwRqE9vNOmowYB3IWUhGjwcHPY+3uPUVymLrS7xoL2KSN1OCjrgj0616/bybF+0QPPLp6nO0N8ykZ+YEHcV9Mc/XrUGoaZZ69FGLyN5bNQRFKCFaPGcsW3E8444xznByGqo12rqS0IlhoyV47nBW0yyRhlYEGrYIPXkVT1Xwzf6H/AKbZmS5s8tlwhyoB6sozxjv/APWqGy1FLgBX+STOOvBraykrxOVqUHZm1DPLDgI2R6HpV+O6imG2T5W7ZPHvWSj9j1qYYPUZzWeqGmmSz6SRCVtZniTzFlEWf3ZYDHK9O/PHTNevfCa61G7tdWe/MAHmxiNYeAPlO75c5HP/ANavIoriWHhSSo7GvXfhLOs9hqZAIIkQEH6GtqLTmjLEX9m0ehzf6mT/AHT/ACr5R08Yuof+uq19XTf6mT/dP8q+U7AYuYT/ANNUp4roZYXaR3X/AC623++v8q9Etj/o8f8AuD+Vecg/6Lb/AO+tei2n/HtF/uD+VLBfaIxOyJ6WkoruOYXNVrhsLU5OKpXbYU1IEls+5DXJ2UipeXm5gPnH8zXSWT/I1ciCFvboH/npWFX4kbQ2Z0FtcAbyhB4wazEuh5c25vnKhRn8efzNPtDugnAPJH09ax45Q0OchdsYVgzbjkcZz3+tY1H7rQ4r3jqvDLbo7gjpu4rfNcp4e1G0srW4e6uY4lBBy7Yz1qST4heFkfYdUBP+zDIf/Zaqg/3aFUT5jiPGVlHea1cq4BI3Y/76NczpdnGl9b/Lk7h1rotX1jTr3WLi7hn3RMCFcxsOrH1HuKydNaJr2Da6H5gOGFcT5k2ejCS5Todej33SLkgmJRkdvvVx6S6iT/rB+VdzrS/6dH/uJ/7NWB5IVicdKdSVpsVL4UZkbai3Scip0XVCeLphU0lxcKsrQ2q7YiwLOwAJUkHHfqDUokupWgEUkce+BZTlN3JJHHPtR7Oba03B1YK+uwR22pt/y+PU62eonreSfnUtk93KuzzI2m88RBiuF5x2/Gtby7q3u4re6ih/eBirxsccdeCPepcZpN22F7SLaV9znNRg1C3sJ5xeSjykLcHryP8AGuWOs6gx5vZv++q9E16MLoV//wBe7H+VeSeZXVhVGcXdHPiJyjJWZqtqt6TzeT/99mozqV2f+XqY/wDAzWf5lJ5ldXs4djm9rPuXWv7r/n5l/wC+zUZvLgn/AF8nX+9VQvQHww+tPkj2F7Sfc9Q8ArJH/aaSuWZWxkn2r22Hm2jP+wP5V5Joz2o1PUEtUVQI0DlTnc2zJP8An0r1m2ObOE/7A/lXJhnecmb4j4URz/cP0rTU/KPpWXP90/StBG+RfoK7DmRNmjNM3UbhQFh2aM03cKC1ADs0mabupCaAHE8Gs7Vv+PP/AIEKvE8Vn6mf9DP1FNbiZiUdqSlzxXQiTqPDf/IOk/66n+QrYrH8N/8AIOk/66n+QrYrKW5SCiiikAUUUUAFFFFABRRRQAlFFFABRRRQAUUUUAFFFFABRRRQAUUUUAFFFBoAKQsB1qve39tp1pJdXc8cMEYyzu2AK8V8ZfFC61fzrDR91tYn5Wm5Ekg9v7o/X+VTKSjuduCwFbGT5aa06vojsfGXxMstE8yy0speagPlY5zHEfc9z7CvE9Q1C71S8ku764eedz8zucn6ew9qrZpK5pzcj7nAZbRwcfc1l1YUUUVB6IUUUUAFFFFACH7p+lVatH7p+lVa3pbHmY/4kFFFFanAFFFFABRRRQBqaF4g1Lw5qAvNNuDG/AdDykg9GHcV774O+Iml+KY47d2FrqePmt3PDY6lD3Ht1/nXzdTo5HhkWSJ2SRTlWU4IPqDTOPFYKFdX2fc+wQc0V414K+LjKUsPEjZXhUvQOn++P/Zh+PrXsMM8VxCksMiSRuMqyMCCPUGmfOV8PUoS5ZokooooMQooooAKKKKACiiigAooooAKKKKACuK+K12LHwHc3BaVdsseGjcqwO7jkV2tcd8T47KTwVMNQjeS3E0ZMadXIPA/E4qZ/C7mlL41Y+c7Ky1bxXmR5QttGcSyyNtUfT3/AD/Tjd0+ytriG607SbRLdI+Lq8nJkyMnlX4+vAXpU94pVornUpHs9LUhI7RFZg+OgBzhfryM8dqZPb3GsLHcvt03R7ZM7CpYuuc/MARk/jnHtXA5X22PXjCy8y1bSJIkmk6QpkYKVnvZgHJ9fmAHp3x9fVIZYrRxoOmotzeuP3l1LhlBPXJGDn65P4dGSo2rItposcltZRuWe4ZmO/1GB1XHYYH40/zYzanT9G3eYqgS3aK4RDnsuTk5PTkn6cVDNFsSRNDoKLpkRS61Gf70k2zCHHQ4578DnnpyKiXy/DjhZwtzqly3y79qpGff0HIx2H1xhDdx2EH9m2avc6qwIlkRWi2c5y38Wfc8c8U+1mj0CFGvQ91q9wA0e2Nsvnpz68j5eMdSKLMG1cNg8LxPf6iwubuZ8JH125PHGfu57e3TgYLeEafHPreqSmRJBlI1IAPfC85x9OD09qgtYJNPD6prk5cElY9pJYHsuen4+nAx1pkNu97qMupX7vFZRjcI5N0rRD/ePQ/Xgc+9Fg5i5aW4lll12/MZhYEKkZXpj7qnOB/9b3zTtIuprvUJ9dd3jssDdBGQF2jGBzgBiD6eme9ZyrPrupLNCDHZKMpDIXl4X+Igc456d8DPbM92RrFxHbaW8rWCHZL5rsyyse20DjtnAHf6h7EtKSOy0vULfVdOiu4YmCuDlTjKkHBB/H+nrVzCf88m/IVx7aktneRwWSzSPDzcOzMiqDgFdoxg4AxnngnvXQpet/Fu/M/40vQ4qsHCXkX8J2if8hRhP+eT/kKpfbznq35//XpGvvRm/P8A+vQZl7Ef/PJ6aVj7RSf99VSW+J/iYfif8af9qB/5a4+pP+NHyDUtbV6+TJ/30aCq/wDPGT/vs1W+0A9Zf1P+NL56/wDPY/mf8afyAs4GP9Q+P98/40mB/wA8W/77NVxMneTj6n/Gjz4gfv8A6/8A16PkGpPj/pi3/fRoAAOfIP8A31VczRf89P1ppnjB/wBYPzFHyDUssO/k/wDj1Jg/88P/AB6qpuEH8dNN0n97NF/INSyVP/PA/wDfZppX/ph/4+apG7y5AGR65pDdf7H609w2LpH/AEx/8eNMIP8Azy/8eqkbrn7n6/8A1qp3+px26bGkjhkkG2LzGGGbjimkC1drhq5nFzbQyOsNpOdp67mI64bPpz+B60szNYalHPZSkWs7eXvfLEEffCk9emcn3xnGBJatJquhzI80MaxqPKQlWQkDqWI6E46Y+pOKj0521XTprFmiihjiJjDKGAbJ5JIxgY7c8dqxb7nqUqcYxUYlW63aVrhu7SUm3uPkLMGJDZG4AnIY9cc9c+lSXFz/AGfqIuradmtbhgjylCcN1OG6Hp36c9TxUtip1O1l0adIUjRCSY2DrvzxtPoOfc8dOai0U3CBtEvTGFUMCYgCG9hwfUnpwKe+41o9Nn+Y6cnTr1ryxnc2cr+XKzZYow6hWJ5OQeeeSR6AOupGtJTc6ddFLJ5QkzEbyrdwrE9+mTkZPrjE1hPNb3A0idonULgyRkPvXGMbcEDHXB7fmG2802kXK6W80DQyPxIrhjsJ+6UI4boOeBnp0xF9dTTzC5c22brTp3WxLqJwAWZCfRt2RnIycHGeuaW6JhU3WnyP9lBH2hY1LOue6tnIz368YPGBSqZtHvVgS5gNtM/ysCoZAedu3GPbP4+uUuzJpEjSWt3CsEzAkMRviJwCQo6j/H2pDuRuAgkm0q4me2GHuI0O9lzj7jbsjIzkcnntxUqtEVkfTZ7gxqoeZYzvK5ycKc5yecjk8jpxTrwTaeHvbG7hZXUlo5GGUP8AeAAG7qDgYyPTIwSF4wt/Y3ETs67nilYR+Yf7ykDk9sY/I0b7D2GyJh5E0+SV0I3zxxPl9p7I5bKscH1P0ODTEiUzH+zZ59jDzLm3X5jj0BLAocg8cnrgCrFu5mtxeR3iNNtxIGcRqzcdCB8pB+vUDnrToJHu4xPHdxi4TImUkCNiP4d2MjHr1xzzmldodtRwKPmKzeTactJGGyyjphSWGzOOmPUgDk1yfiDwXb3cjXOjkpcOhka0UcHvkEn5foevauzjme7VgtzH56t80SlWXrwCwGR9f6ZFLCxuGJa6AlDZMcbqy7ewJxk/Xjn6URm4O6HOEZq0jyS1v3t3FreRNFIvB3ggj6g81sJJgdQR6iuy1bSLTxBC9rdSxJOvMRhdXePHHLEBiPUcD8QTXAalpeoeGLj9/JDPbOcBonzz15Xqp/CuqNSM/U4KuHlT1WqNRXz0r134Pf8AHhqv/XWP+RrxG01CG4bbGxD4ztNe1fBl92n6r7Sx/wAjWtKNpo5KzvTZ6ZN/qZP90/yr5WsP9dF/11Svqmb/AFMn+6a+WLIYlix/z1T+dPFdCMLtI7BW/cW4/wBpa9ItP+PaL/cH8q82T/Uw/wC8tekWn/HrD/uL/KlgvtEYnZFikJxSE0hNdxzIQniszUZvLiJrQc4FYWsv/o7UIDgfHV3JIbCJJXUYkOFYjJ461wMs00b/ADO+f94113ipw91bhuSqkj865O6I80c4z3rnkvfaOqP8NMge5mxjcxz7mqpZz1Y/nVsBBkl6XKnjzKLIOdlEMR/Efzp65PrVsKGYDzTmlaPY5XcW+X+oosilJ9hkcAPzE5ORiumQRiR4ZgoG4ASEZ2/X8Kw0QhVHvWzMu7ULgbwpyv3uh+UcVjLUt6HWTWiWnkpHcmdGCMHJyO/A9qpSrgv9DWVZX5tgqNkgfMFz7ngVqtLHPGzxnIIP4VwVotSub02rWGNH/wASy6bHWS4/9GPUULbDak97RB+ppklxL5c8QW78kySbtkG4AliWG7b6k0jtCVtQPteRCAvlKGyvbPBwa6/ae9HRnN7N2lqiza3AiikmXkx3iH9Vreur+3u9WsVhk3ELKTwR2FYFuluLSdfLuWHnKXVgA+75SOPTp+dXbYQx6nb5hnSUhwhfGMY5rOU/ckrFKn78Xct6+C2hX4A5NtJ/SvHDHIoJKkAV7Nq3Ok3n/XtJ/KvKLiPzEAzgZrXA/AzPF/EjN3Gl3VZ+yD+9Si0Hqa7rHIVCaaWwDUziFTy7flUbiPaSC2fpQB6v4Y41XVffaf8AyGK9lsmzp9uf+ma/yrxfw23/ABOL7/ajU/8Ajgr2PT2zplt/1zX+VcGH/iM7MR8KHz/dP0q9E37pP90VnzdD9KtwnMMf+6K7epyE+aM0zNGfegLj80ZpmfekzQFyTNIWpmaTNADy3FUNRP8AojfUVbJ4qlfHNo/4ULdCMeijNFdJJ1Phv/kHSf8AXU/yFbFY/hv/AJB0n/XU/wAhWxWUtykFFFFIAooooAKKKKACiiigBKKKKACiiigAooooAKKKKACiiigAoopruqKWZgABkk9qAHVzPirxrpnha3/0lzLdMPkt4yNx9z6D3/nXJ+MvipFZmSw0BkmnHD3WNyJ7KP4j79PrXj9zdT3lzJcXMzzTSHLu5ySaynVS0R9DluRTr2qV9I9ur/yNXxJ4p1LxPfGe9lxEp/dwIfkjHsO596xKKK5229T7KlShSgoU1ZIKKKKRoFFFFABRRRQAUUUUAIfun6VVq0fun6VVrelseZj/AIkFFFFanAFFFFABRRRQAUUUUAFdZ4P8e6n4TnWNWNxpzNmS2c9PUof4T+hrk6KCKlKFSPLNXR9VeHPFGl+KLH7Tps+7GBJE/Dxn0Yf16Vs18k6Xq9/ol8l7p1y9vOv8Sngj0I6Eexr3TwV8ULDX0jstTaOy1HAA3HEcx/2T2PsfwzVXPn8Xl0qPvQ1j+R6FRSAg9DS0HmhRRRQAUUUUAFFFFABRRRQAVx3xPupbLwVNPb26XEwmjEcbx7wSWx0/r2rsa4/4mz3Ft4MmktYzJKJoxtAJyM89KmfwsulpNHjL2BjUar4kkjEjDclrIN+30BG7H+enekggvfECi81PFlpcIHlR42I4H+z6e34GqGpXmuNcwNHawoGHy7EDlT6fMeD+NOuLvX5bBpm09d0a5PmRn5v+AkYPH+TXn2Z63tY2uXUu7jVphpWkwJb6ah/e3EEW0Mvck8+/JOKkmv10vbpGhwRS3bqA80URZlz1y3U5/A/Wsqw1XXJVEdxbq6Nhl2bUAHo2B/Pn2psWr69HdyrbadEiK+HWOJVLg/QDd+Ao5XsUqqNSRB4UjW5UW9xqcoxtaMvLk9fmBwDz0APQ80WOnpJay69q8aF3B2i6QkfQLnn659ue+bf3+rW8kc8Ol24lkyGMvzFfTJbpnr1pw1LVtStHM+nJLMPmG/JUnpgKc9qGpWF7WPyJrRbvxVfPNexkWseCsbqREi+pPT6D9PRLnUBqt7HpNtbuNOifaEtIjtkPHpnB9STSWmuawbYQ3WjLLAw4VSyge5UfzOKnin1y1kmFjaWkMWwEYxHkHnAyRk57Dmhgprmtcl164bS7SHR7CJIHlwZmtvmIAGOQBzxj/JzStJ/wjmgCW2tY47q5BEO6P99tOBn1BPoeT7VSfV7q30/7VHo0a3SYVnJLM3qSCM9f8aksNVvdRvDNeaTHNMyYEjOT5YxzjGcHP/6qWttQ9pFe8i5p1qLLRptbulKS5PltMvzO3rj06/me+a2LG4+12NvdEAGaJZOPcZ/rXFz6jqlxdrBe6QWt1kO6LcwEg7A+oz7V3FuQ9tE/lCHKA+Wp4TjoPpVKPUwxElZJD8Uh6VJ5UvaNjnpxSCNymVRjj0FFkc/McP47uJLd7DZI67vMztJGfu1yB1C4x/x8zD28w/4123jK18/U9JjltJZkJkyiEqf4e+OBXJa5pv2XU1htbKcRNjaAS24+3FaxS2NIy90rDUbnH/HzP/38P+NH9oXBP/HzP/323+Na+u6CtnpVvcW+m3MbniUs5baMd+KZa6Qlx4be4/s6YXY5U+YQW+i46U/d3K5tbGZ9vuM/8fM3/fw0G/uMf8fM3/fw1peGtFbUJ5/tmnXEkQU4fcVUH06cn8ao2+mXCa6LabTpmQScxsSp2+pOKdo3DnRH9vuD/wAvM2f+uh/xpovpz1uJv++zV7xJphttRUWVk6QOowEywLZ5+lWNZ0hbfSLeaDTGilwPNZZi5X2Ix+oo91hzGO17Pn/Xy/8AfZ/xoN7Pj/Xzf99mtmw0VZvDs0sthIbw5MZMhUkdsDH161U8O6VLd6iVutPkkiVTndlQD7+tHuhzHU+Bpmm0y4LuzET8Etn+EV1J6VheE9NuLJL9GtHhRpy0ak7vlwOlb7DGQRg+lQ1rdGMnqMrjfHs720Wm3ETASRTllJXPIHoetdieCawvE1j9tsFxYm6ZCdoyRjjqMDrVQ0dybX0Mzw/rVvLIk5MizRL5jNI+QWPXA6ZOT0HQmujuTFFe22qhZFt7hg+1z8qsBnLL0B4zj1A78V5podnqEWp7BaToUB5JZCODjtXokV1qMGjgqLa5JA86C4kaORD3AH8Y/wBr9KyrQtLQ7qFW8bS6F/WEhuG/tmBZESRglxtc7Tg8MwHbsT3GM4ApmqRR6xZjVNNjf7RAoRpImGXTHQDvjPsetVbbWZzI8CW9pbnICpPMyRSjHXeFxkY+6euRUVtqmoxXI8uCOGL5gJI2eRM5/i+XdtP97t6YrJRZt7WLV31NPzLXxBaxw2qlb23QOrI23y/9nP4dPYewp0EllqNkmjTwyrPGvAyUMWMDO4DjOcY56ntk1j3N7rdtdyONPsiTj95ZMWzycncOp4HB46VoXurzx2sc8N1pt1KwxtjikSXb3zu+59Dz6USgyo1463JbaRLWAaFqNs5aVjgFzhyTnf5nXPfPX8cClhc6Az2d5ay3ENyw28mUSDAAUsRgHp14/Cshda1KexklMWmloz8sFzI7Sg9PlBHI+hIHqKkttc1B5p4J1sYV6qLt3aN++Q2CF6dPelyMpVo3Rrxwvoc0l6kJNpLglhI0pj9jkfdyT2470n2drZv7W0+wJRxuljSUs4GM5VccZ7gf/qxT4j1ZbiPckCwE4Lxq5RQOmVA3YPrjPf2qSfW9VhPl2sNjOmN2LOSRevvxz7D8aSgw9tBLQ1lX+1JY9VsrNBJG2QsjmNpOuSFxgNyeTz+dSCWDVZjst2W8hPPmM0Q3ejDB3fdz+WO9Yi63q0MSzrZ2AeQgOMyLID/tZUAH3784NOtNU1W6WSZbazhmQH5Lp5SxH+ycfN06ZyKHTbKVeKerNq4aHUJltby3miu1Gc5KDHuw4Yc4xz7iprqcCBLa+gkZpPkjaLcM8jow5A78/rXNP4g1SW6jhuNOt4TkHzp3k8snHXgHbz9B60y98Q6umYmgtpYw2N1szlB746sOfTHSk6TuhfWIWudTJKIrXybm0YwY2xi2DN27EYYHt0H1qd7aOKwaKa1zaAYZXzLu9cjGc85zz3rnLfXdXQoypZTQsucQLMD6clgMfTr7Yq1NrmqixD24s1lDD91KspfHPoOfqePWj2TtcPrMeaxz+qeB2dReaJE0akbzbSy/OB1BHp9CSf5V6T8CZLltO1qK6jeOSOaIYddrfdPUV5/b+ItYNy6vb2lpJjJNy0hU/QgHn8s5NeqfCPVL3U7HVDexwh45UUPEGAYYP97ntXVQcuZKRwYpwlT5onos3+pk/wB0/wAq+WLLPmxenmp/WvqeX/Uv/umvlqyHzx/9dk/rV4roc+F2kdav+qi/3hXo1p/x5w/9c1/lXnC/6pPYivR7P/jyg/65r/Klgt5CxOyJqCaKa3Su45CKVuKwdYOYGFbUxrC1U/uWpoDzbxJ/x+RnP8H9a5a9GXGeuK6nxFzfIuP+Wf8AU1zN3gsOeT1Fc0/4rOyH8JFTyt0jEnj2NSC1B+Yhgp6GpoVUFmccVfVQ0alsbM84z/ntUSk7lRaRlLCI3wPX9KmkA+0nA/hI/wDHhUzxqsq46E8VCx/0snjGP6imncNCwB0HfNWbg3AupZYyGLH5opBjIHcUW8W5lPbNW3ctJMkgDRKQOnTisrmkiBZo3CBxtcr9xm5HJFWdM3xsSWLI2V5PTg/4VXMEUtu4LI2CTtIzgZ4II5FO0+O4F7sbaYQrP06cdj3696zqWs0EFqmjUtdUe1udRilLvB50q4H8GWPIqs0rrquhqrsEeIhgD1GM1DcQz/bLzbAXSSZmDKy4IJJ9fep/stx9r0edYN628e2QK65U4HqRUKSursTi7S0N62ZV1C73D5VuIgR/wGP/ABq9qMkTapp3lg9ZM/8AfNYl1DPd22pCOLY8zI0as6gnAQdc4/hPerEOkxWmsxS2iTG3UY3zTIWOV54HvSbVpagou8WzQ1h/L0a/fGdtpMcf8Brx+LUDO+0x7eR3r1/WR/xJtQ97Ob/0A14nZgm4OPUH9a2wPwszxfxI2KcOlMHWpAK7zjMxiYyUYZOaaWypwDTrgH7Q/wBabg8+mKkZ6j4aP/E5m/2oEP8A46K9WguzBpVk27auwAnGe1eTeG8f2yp/vWqH9K9c0xFk0e2DDPyCuGiv3jXkdeI+FEkNz9ogL84yQMjGa0rdj9nj/wB0VnuoRMDpVy3P+jx/7orsWhyFjdS7qZmjNMQ/dRmmZozQA/NJmm5ppNADyap3v/Ho/wCH86s5qpdnNtJ/nvR1QGTS0lLXSSdT4b/5B0n/AF1P8hWxWP4b/wCQdJ/11P8AIVsVlLcpBRRRSAKKKKACiiigAooooASiiigAooooAKKKKACiiigAoorjvGHxA0/wxG1umLrUWGVgU8L7se306mk2lua0aNStNQpq7Z0Or61YaHYteahcJDEvTJ5Y+gHUmvDfGXxEvvEbPaWm+103JGwH5pR/tf4fzrndd1/UfEV+15qE5dj91F4RB6KO1Zdc86t9EfZ5bklPD2qVvel+C/zCiiisj3wooooAKKKKACiiigAooooAKKKKAEP3T9Kq1aP3T9Kq1vS2PMx/xIKKKK1OAKKKKACiiigAooooAKKKKACiiigD07wR8VrjS2j0/X3kuLMcJc8tJH9f7w/X617ZY39rqVpHd2c6TW8gykiHINfItdD4X8Zat4Uut9lLvt2P7y2k5Rvf2PuP1p3PKxeWqfv0tH2PqKiub8KeNNM8WWfmWsgjulAMts5+dD/Ue4rpBTPBnCUJcslZhRRRQSFFFFABRRRQAVzHj9S/hWVQMnzE/nXT1znjgA+GpAc4MqdPrUz+Fjjujx77O/8AdINa3kGWIcfeX+dVNq4xhqv2jBoduDwcVwryOhmH9jcE5U5HXitOytmS2X5DySelJPGBcsgDZJyPxq7KVhgyCflwAPXpQkO7Mu+tGEiuFY5GOnpUdnbH7QCVbgE9K1rxQ1vlQxwQR9KisUxufDY6dKfUL6Fe/V/I2gP8x/8A10tkjGAAhsrwafevulC84UfrTrFv3xXJGR6d6OodDOubUi4chTgnP51Z0+2wXfB3DAB/X/CrN8uJEbLcirFsBFa5YsP4jxR1FfQp3tuTb5Cn5SDS267o409gBVxG+0W+CW3MCOhqC0B89Aeg6/hTtqJs0JG8uJmHYcVWtDnep7jNOvXwgUdzmq0DbJVPvg0+oW0IdXiLSRkKT1HAqpa2rNcKdpwvzHj0/wDr4rWvyqwl3bG0g/XtVO0vIRvbeSeAOOf89Kl7lRehPJbF4nTaeRgcVj+SR0GR2zWomotLLLGkb5RsZbA/+v1H61mzi4N0y7wAx4Cr60mykzTtottsgwQSM9Kyp2WSVnLryeAT27VeumENq7DOcYBPX0rzvU9furLWFtUhDodvPOeadm3ZCvZXZ2irnlQCPY0piZT938qprGrDkc+o4NSbpkUBJm47NzUXL1LtvaGeUAhgByTjoK0WjS3iHy4UdgOSap6dczLETJGGy3VDj07UtzdCRgSdoAx8+Rz+GavoTe7sWba6VZGDRlR65yauyRpPF9eQfSs62tnmO5WQ4Hqf8KvQxSwqysR1yMVcVoQ9zMlTY7ITyDipIYzJEQBnBzT78DzVIPVf6mizP7tuM02JPUje1SN2mdcEjAJ/pVe4KSW7RqDk4xn60++z9pIweBiq/Xt/Ks20aIfY6dkea65AOAPerEzLDjC7n64qKKaYYSPPsABUhs55WLSDBPXJ/wAKLoQxJQWw8ZX0Oc0+603z4y2PmUcGpP7OA/jP4r/9erwUYA2+lNW6h6HMiycDoPzpfsb+g/OreD/cox/sD86nQq5U+xOf7o/GprSycXKHK9+/samGQMBB+dTWwJuE/djv0PsfajQTJ3sPMK7gpAOeT7Gq7ttfCpuGeTux/wDrq3fBhCPkxlgDz7H2qiBx91R/wKm3qJaoti2FxER8pB4IJ5FZVxpbQylQQV6gk1q2WfNYbBgr2NOv4xhDsGQSDz/9ajcadmVLWLKLEB8wH4VNNb+SoZucnHFJZp+/HyD/AL6/+tU9+v7lRsH3h/F7GhWsHUw7uzaaYyLjGMc16V8JrcwWOp5x80kfT6GvPyvH+rX/AL6r0f4XjFnqPygfvE7+xqqNudE1fhO7l/1L/wC6a+XLIcof+myf1r6jl/1L/wC6a+XrEZKf9do/51WJ3iPDbSOpUYjH1Fei2X/HlB/1zX+Vedj7pHoa9Dsv+PGD/rmv8qMF1JxOyLBpjGnVGxruOQrTHisPUz+6atqY8GsTUv8AVNVIDz3XCo1FS3aMcfia5XUQouBtHHvXTa+camhPTyx/M1y2oN/pXGK5JfxWdkP4SFtyjbkkPG4EH8OavSSIIlDHCrwSFPPp+lZe8qW4/wA4pXkdyMg7fTPSpkrspRVty1JLvmDKMJnj6VEpzd/59RSLJuI5wBjApsZ/01R9P500gduhuW4wQO+RQ19bxXcymQI5PGR7YNWrJUE8O8Aq7AGpRpcM/wBqDRuXVyqFTnkc1g0aMpWwDzyFTkbc5DfWnWG5Zw+4ZJZSCOT1/wABSf2fbq1uJFO9iSScqcduhq7p2mqsszNP5hG7YAe49vxqKnwscVqc3rGovaazcIzTbFnfAWUgY3EYx2qx4gv5IbTTHhkkj8yAE7WIPQdaq6/FbjxBJHLHuaSZixye54q7rtojaRp+f9asBCc/3QuatQV4/wBdDPndpf11LWgXEt54fvi7SO/moqksc8lRx+deh3WkWVjpmg3UEOyaeJDI29juJjyep9a4Hw/DGnhudM7Wd0Z29MsMV6nfRrJonh/cG2rBGRjudnSokklJL+tA5neJzusLnSL3He1lH/jhrxfT4ibmQkEYXPP1r6G8RWca6KrLGEb7ES2OhJU5+teQzi1trVSYCXki6g8AnvWuFi43RniJc1mZA+9SmUKTz0rRht4yqbbR5FI+Z2bH5Vl3cQhuXjGTzxmuxnMVJjmZz/tUwfdIq9DFAlnLLNEWZXAxnGeKWRLcQxXSRYXdtePd3+tSM7vw5katbgggmyjPI9q9e0Y/8Se2/wByvLtPeI6rZKsYEgs0LNnrkcfyP516ZosgGj25J4xjP41xUtKrOqs7wRcmPFWLY/6Mn0qpMykfK2RVi1P+jp9K7DkLNLmm9aM0AOzSUmabuoAfmjNM3Um40APJqrdf8e7/AEqbNV7k/uJPpR1QGZSikpRXSSdT4b/5B0n/AF1P8hWxWP4b/wCQdJ/11P8AIVsVlLcpBRRRSAKKKKACiiigAooooASiiigAooooAKKKKACo55o4ImllkSONASzuQAB7msvxD4k03w3p5ur+bbn/AFca8vIfQD/IrwnxZ471PxRK0bMbewBylsh4Pux/iP6VEpqJ6WX5XWxkrx0j3Ot8ZfFUyrLp/h9mUZKveHqR/sf4/l615U7tI7O7FnY5LMckmm0VzSk5PU+5weBo4SHLSXq+rCiiipOwKKKKACiiigAooooAKKKKACiiigAooooAQ/dP0qrVo/dP0qrW9LY8zH/EgooorU4AooooAKKKKACiiigAooooAKKKKACiiigCa0u7ixuo7q0neGeM5SRDgg17X4K+LFvqIi0/X2W3vCdq3OMRyf7390/p9OleHUUHNicLTrq0t+59hAggEEGlr558G/E7UfDzxWeoM95pgwoUn95EP9k9x7H8MV7xpWsWGt2KXunXKXFu/RlPQ+hHUH2NUfOYnCVMO7S27l6ijNFBzBRRRQAVyvxEkaLwjM6nBEqfzrqq5L4kf8idP/10T+dZ1fgZUPiR479ql/56GrVjfyCYqznDD9etZ5pUfy5FYdjmvLV7nZoa00srXcTB/uglvw//AFiquo6jKCkYc8cmrjorrgqSPTOKxryygkunPlEgHH+sbtWqi2tybmrb300tmNz9QVJx/ntRaXc8VuA74bJz0+n9KpabZwgPEIzgcj5z9P8ACrF3aQx27fuyC3HDnvT5HuLmRRk1WZpGYydTnoKWHVZklVi/APPFVf7Nt/8Anix+rt/jR/Ztv/zx/wDHzU8j7j5lY3bu9mMQw2TuGOPXj+oovNSkitcbwM4HSore1t5IEZohkcH5j1FVtRtLdpI08rIAz94+v19qpxYJlrTtVkKvG0gz97p/n2roYIduyYnIkRSMe/X+lcfY2dtHdKVhGSMH5zXfxwouiQkLgRxg8dh3qoRtuTMxbx902M8LxUYPGR1HSms25yepJzR2qupI7VM3FiDhiWQ/Kvc/hWXaSG3swVtCvG4gY+taDuTGqZ6Hj1qrdSFbZl9TtHsKm+paWhQsb+cXA3W75fgnNXZZJftkTm3bGDnnuOlUASrq/oc1tqQwDAgg8g+1CKdjM1S+lEaItvnJyfmFchfWs1xqa3ZmaKWEp5UYwRgnH485z9K6y8fdctzwML+VU3gikmjmZFMkedpwMjNClZiaTViP7XcHpbdv74pftlz/AM+w/wC+xWtbWsUtursTk+/vVO5RYpnUHCjGMn2FJqw07k+nXdwYWBgXIb+/9Paor/UryKUIlpGQVzkvTLW8ihkw1wgRuD8wrQlgjvIgVkBHVXUg1WthaXI9C1C6kSfzIYo8MOFOe1a32i4kGViVh04BrP0mwlBkyy4JHOTWysSQRHnjqSaqDbRErXMu5kkZlEi7WA6UwErDlSQd3anTyebKzDoOB9Kaf9QPrTl8LEviMnUJpftZw7dPU1U82X++351Zv/8Aj6P0qsa5HudCZq2KstuJCzbm5Jz2qteapNFIVjPC8EnmrNhKjW6oD8ycEf1qveaaZWZkKgPkkHIxTe2hN+5ntrVz08/8gP8ACtZLzKKS/UAnmq1npMHlhrgRkgkYVRg/XNaiww9kjx7IK1ULic1c5T7bk8SfrS/bQOsh/Orv2eH/AJ5p/wB+xV2z0+0niLPEuQ2PugUvZ3HzIxfty/8APSrFjeob2Jd+ckj9DV28s7aGUKkaYK56ClsoYhexfu06nt7Gj2WocyDU7tBbodwGX/oay/tqH+P9a6ia0gnTa6L1yOBVFtIQE7BEV9TwaJU7sFJIr6RceZcNtbOF9fermpOdic8seBU8VrDZxkoq5PLMR0rNu5vPnLKfkHC1nJWVhp3dx9gzC5HParGpFvIX/fH8jVeywLkZ7jFXrq3NxDhTgg5GfxqUtGNmE7Njqa9a+EJJ03UcnPzx/wAjXldzbtAwRiCcZ4+teq/CIY07Uf8Afj/ka2wy/eGdb4D0SX/Uv/umvmDTBuZf+u8X8zX0/N/qZP8AdP8AKvlzT2wo/wCu0f8AM101/iiThtpHWPxI4/2q9Csf+PGD/rmv8q88c5d2/wBqvQrH/jxg/wCua/ypYPeQsTsiwaic1Iaieu05CrMeDWLqX+patmfoaxtR/wBU1NDPOPEfF8rZ/gH8zXI3u5pOD83HNdN4skCagik4/dgjP1Nc9vUjLbfzrmlpUbOuCvTSM/y5/wC+Pzp3kTn/AJa8n3NXpDEU+8M1UccnBpcxXsr9RotrsEFX5HI5q3biX7QjygA5wSO9UxIRkAVMJMkHIH0pORSpeZ08DAyREnuMVeaXzbvzER8I5Z9pxyQK521vS0kK/wAW4CtEabeSSO4uGjVjnbkVi9FqVJXehZhkFxLdyjzNqBQuDjAAOKsWl3FIbWcM/mB23DPXrnjNYstlNFIWNx7cSYz/ACqzYQi3uS0gXcQQAXycn25qaj912CMdVcqa7r1rFrdwj6VBM0ThfMYLk4/CtPV/ENraQ6VcNp0U8csZYI6r+74XIGQfUflXIeJhjXbo+rmr3iLnRdDI/wCeLf8AoKU1Be75/wCRLk/e8jrNN1WHUNOuLqGwgiiDKnkhRhhnHIxXSQ289hLYTSRWYtryJGXyhh1BGQPugfrXnnhqR4vDWpvgnaysuehwRW3p/i+713UdKtJbaKKK2QYKEkkBSOfzHFQ4Wcmug+Zvl8z0nXvszeHB5cnmH7IVYZ5UiNuK8Vup4p7eERdEQLXqGo3G/TpkB6xvx/wA141AWEcoPCgjIzXRQknexhWjy2RduNUtXuEJExdRyg6DFQ3V1ay6is8ofy8buOoOBWRkyXjFc/MT78VNLAQFYtngYFb3MLGufK+xTGbdsLjletUbq5j8hIIQ2xTuJbqTUDyyeWELEKecZ4NV5GwVHrQI9U0iaKfU7CZNwZrGPIPbrXqGi7X0WFW5BB4/E14/4ekxe6d/15oP5165obf8SeHP+1/M1yU/4p11f4aLhVY1IQACrdm3+jJVKRqfDJttVx15rqOQ1jwoJphbNYcOzzHE9xKOcjDnipYo4nQH7fMG54EtAGtmjNZcVrNJCrfb5wSM9c0yO3vHDEag64YqMqD0oA1s04KzA4UnHXArmdTvL3S7d5mvGkVFLELGM4yP8ataNeXEkDsZ5eSCMuaV9bDtpc2qr3B/cv8ASmNd7SwbLN1yT1rBn8Thb0WUumXsbyMFDMgK898g9KTdmhpXL9FJmlrrRmdV4b/5B0n/AF2P8hWxWN4a/wCQdJ/11P8AIVs1nLcpBRRRUgFFFFABRRRQAUUUUAJRRRQAUUUUAITiuD8Y/Eqx0ESWen7LvURwQD8kR/2iOp9h+lUPi14j1LSLeysbGcwJeLIZXTh8DbwD26/WvFCSTknJrGpUtoj6TKMmjiIqvWfu9F/mW9S1S+1i8a7v7mS4mb+JznA9AOw9hVOiiue59jCEYRUYqyQUUUUFBRRRQAUUUUAFFFFABRRRQAUUUUAFFFFABRRRQAh+6fpVWrR+6fpVWt6Wx5mP+JBRRRWpwBRRRQAUUUUAFFFFABRRRQAUUUUAFFFFABRRRQAVr+H/ABLqnhm+FzptwUyR5kTcpIPRh/XrWRRQKUIzXLJXR9KeD/iDpXiqJIQ4ttR25e2c8k9yp/iH6+1deDmvj6KR4ZVlidkkQ7lZTgg+oNfRnwx8Qah4i8LNcajIsk8M7QbwuCwCqQT780z57HYFUVzw2O1ooopnmBXJfEj/AJE6f/rqn8662uS+JP8AyJ0//XVP51FT4GVD4keLZoozSE4rzTsJvtsyIFBGFGBkVjeIr6ew0lp7eTZJvUbsA8fjWg54rH8WDPh+T2dD+tbUdWZVNjmovFutQyFkvOcY5jX/AAp8/jDXLhQr3mADniNR/SsIdP8A61H+eldyjE5uZmt/wkusf8/rf98L/hSHxLrB/wCX5/8Avlf8Kyv89KD0o5UHMzbh8Xa5ChVb5iM55Uf4VFL4n1mZ9zX8mcY4A/wrJ6ikA/ziiyFdmrH4k1iORXXUJsqQRkivoDw7dyXXhrT3lIdpbVGfjqSozXzWOuK+jfCh/wCKV0k/9Osf/oIrGtotDSmUp4jDcPGf4Tge47U09q1NXhxsmA9jWW3QVzrY1KV9M8JUpjJyORVD7RJNkORhWOMVb1Pon41nxDBb/erNv3zRfCN09SWmz2lbn8a2FupI4wAVCjgcfpWVp/Wf/rq3860QBuJJxjgfWtLEjGDMSxRiT16U32IIPoRUvGOpPuKayqy4L89uaLARtcywwbEI2jnkVlXkrzW5LqDkx444PK1qSoGiyO654/Csq6OLAf8AAP8A0IUAc3BfXj60tu23yTPsI8pcYzgdq3/D08kGlBUb5fMkGDyPvtVGLXLhtTW2MEWzztm7nOM49as6L/yDcek0v/obVTeg7anUaTfyP5mQnbsf8atzyvKTvY8dKydG6y/hWnIDmlB6CkiBqqXlzJDEgQjlucj61bas3UfuJ6Z/xpy+Fij8RTlleV97YzTcmm5ozXMbkkcrxPuRsNVg6lNt6IT7r/8AXqpSGmJoJb+dtMuTkD5JOAPY1wK+INSVQouGwB3rtsA6dOD/AHX/AK15swxXdQ2OWqSG8uf+fiX/AL7NT2+sX1shSOdsE55Of89Ko0VtZGVy3caleXMgeSd9wGOGIqfSrq4Opw5nlPJ/jP8AdNUmXA4FWNOkSLUInd1VRnljjsaLILmxrF3cx2sbJPKp83qGPoah03xBff2jaRs4YGZAdwPqPemavcQy2iLHNE7CTor57Gs/TF/4mlofS4j/APQhQ0NM9WuLmWfAYgL6AYFRAU5h04oA9q8qp8TO+OwmBVhb2dRjKt2yRzUJA9KKzu0MZcSPM29sZAx0r1P4Sf8AIO1H/fj/AJGvK2BxXq3wmH/Eu1D/AH4/5GujDfxDGt8J6DL/AKl/9018sWbYAx/z1j/nX1PN/qZP90/yr5UtT8o/66p/Ot8Tuh4XaR14bK/iK9GsP+PC3z/zyX+VebIflH4V6PYH/QLf/rkv8qMF9onFbIsE1E/epTUT13nGVJu9Y+ocxtWxN3rIv/8AVtTA828bQhYrWdWIbcV4P41xRlkXrI34Gu88cRg6ZBJkhll2jnsQf8K4EAs33v5VjO3MzeCbWg5bhmBzKwxTllb5R5z5phQY+9+gpAmWAJH5VndGnLJblpJZucSnA77RUoFwTxK5/wCAVVCED73HfGKcI3wQr07IXvFhpJx/y8NnrxxWlGZZraPzLmRwR03f4c1j+U56kN9Rmt+2012jRJZCVA+6nyis5pJFRvfUqMttGcs6Ak45y3+NS6fse/VUZmwCd2MDp+dT6paxQ2caooUb+30NGk25jZZSASRyT2Fc9R+6zogtVcL3w+L3UTeC4C5bOxoAw5HfLc1am0GO8tbGGSUj7ICvzRbg+Qo/vDHSrguI+0n6H/CplnXoXB/A/wCFcntqmi7G3soa6blOy0M2mn3Nn9pLicAB/KA249s807TPDMWm36Xcdw7MOCpjAH6HitKORT3/APHT/hVgSoAMt1OBwf8ACn7Wet+ovZx08iW6kzA4Jx8jf+gmvMXjtYIXU3KnPJwcmvRbpswt7o//AKCa8rcRi0xtG/HWurCO9zmxXQrRMonznA561JJchgFwfSq3QmkOcg+9dpxstNIZIgfQ4qN0+UMKYrtnb/DnNSkgZxnFMR3Xh5832nD/AKdF/rXr2hNnSYvq38zXjfh1sX+nf9ewH869d0GTOkp/vN/OuSn/ABTqrfw0acjUkTfuF/z3qJ3ohbMS/jXV1OQc8pSQhQOQDzTPNUrhoxjGMke3/wBcU6RQ8Zyex/kaZ5JDHB4zjg+rYP6UAiVfIY52YBOeOwzn/ClVFUALK69MgOR2Of1qElvvMBuILdO5OB07CjkBgpJIO0DOcnvSGV7+GeTy4zmWOTCPuHYgn+YFWNI4WUdMEcVDNM8bAKodd+0sDtx74/CpdLJ33GTk7uT+dCWodCDUw0WoCcvKsYUZKEkZ91qManBJL5XnK3Tjkden0NGrSfYbq5v0Eryi3Cqipx1PfufaswK18wuSwhMskZ5JxJtIOR6ccYqJNplpXR0Yp1Npc13IxOq8Nf8AIOk/67H+QrZrG8Nf8g6T/rsf5CtmspblIKKKKkAooooAKKKKACiiigBKKKKACiiigDx742/8fWjf7k380ryivV/jZ/x9aN/uTfzSvKK5KvxH6Fkn+4w+f5sKKKKg9UKKKKACiiigAooooAKKKKACiiigAooooAKKKKACiiigBD90/SqtaNtZ3N9MLe0t5Z5mBxHEhZj+AqjLFJBK0U0bRyIcMjjBU+hHat6Wx5eOkudK+oyiiitThCiiigAooooAKKKKACiiigAooooAKKKKACiiigAooooAK96+Cn/Im3X/AF/P/wCgJXgte9fBT/kTbr/r+f8A9ASmjzs1/wB3+Z6TRRRTPmwrkfiT/wAibP8A9dU/nXXVx/xO83/hCp/JCF/NjwHJA6+1RU+FlR+JHi+aM1Vzfn+G1H/A2/8AiaQ/bsgD7KP+BN/hXn8vmdNyw/INZfikZ8PTZ/vJj/voVDBql1dQ+YgtV6gh2IwckAfUkH9KratfTTaRLHPHGSMedEpwycjHOcc9sZyBngVvShysznK60ONKnJwCfwpMc4OM/SrXmWY5a0b8ZD/SnfaLHtYj8ZGrrOexS4HcflUhTg8H7uas/abQdNORv+Bv/jTzd2wGPsEJ47u//wAVRcGUMeuaPzq4Ly2B402Ae25//iqf9vgC4GmWv1O8/wDs1FwsU4wC/P8AKvonwp/yKmlDp/osf/oIrxTRYb3X9Uj0/StIt2upASojjycDqTuOAPc19J+HfBNxpmgWlre36yXMafOIo/lB5+VeRwOnbp2rGtqkaQsjPmg8+Fo/7w/XtXNOpViCORwa7DWTZaTLHB9pMkzMAwAACD1bniuf1O28q5Lj7snP49/5frXPtoarXU53UuifjWfFkbvr/QVpamMbPxrNj/i+v9BWX2zRfCLY/euP+uprQDL3Xms2xb95c+0h/pV8EHr61sySUEHoMAdRjOf14ppKf3P5Uu4Zb0xxUeQe3PFACvgxZUcYrFusfYc/7n/oQrXDDyMZ5FY14QNNYnsq5/Mf4UAiql5YG9EYsV83zNvmbR97PWn6P/x4H/rvL/6G1QKdI+3AiWQXPm/dIP3s/T1qbRz/AKCw9J5f/Q2pv4Sna50Gi8+b9B/WtF+vXiqHh6NpZJwoyQAcV0un28EV2JL+AvbjquSMk+49OTURdkTIwpBjtWZqPKLj1/xr2yPwvoE8SSR2CMrAEESN/wDFVw3jvwebCA3+mxM1srZliGT5QweRzkjp9M1crcuhMX7x55RSGlrnNwzRmiigLkC/8eE/0f8ArXm79R9K9HT/AI8Jvo/9a82bt9K7aGxy1txv5UHp2ooroMiZiCpOaZ9aMdaQE0ALVvTP+Qlbf9d0/wDQhVP/AD3q3pnGo23/AF3T/wBCFJ7DR6ow6UAH8KVu1KPSvKqfEzvjshNtLtpaWshkLDFep/Ccf8S7UP8Afj/9BNeXsK9S+FP/ACD7/wD3o/8A0E104X4zKt8J383+pk/3T/KvlK24UD/poh/Wvq2b/Uyf7p/lXyfbnCD2dP51viegYXaR18ZzGv1FekWB/wBAt/8Armv8q81jb92n4V6Rp5/4l9v/ANcl/lSwO7JxWyLRNRMeKcTmo2NegcZXl71kX/8Aq2+lasp4rJ1A/u2poDgfGwZtHQKjsBLuYqpIUAHk+nWvPVkiLYV+fevVdWurNdPuIZ7tYNy4yBuI/CvLbWW3i1O2a5aZLdZOXhb5wPXqcVlUXvGtNvlF28HofpTQGLDIwBXoiw+FvEUnlwmL7QQThMo//wBeopfAFowO27uAPfFRymvtbrU4cyqAOfrSG6UHgV0N/wCDBBDK0V58yLkK4Ubz6ZZgK5C2ZpbiOH5QzPtJYgAfjnFK1g57l77Uc52getbcN/fxqJDAjxkZG084rN1Wxt4tT+z2c0d4gUYMRXgkAkFgOec/lXRwSwosUMu1JQOVz0/HvXPWqWS0NqcLvVmfd6jBeQBZA0XlHe4YdhUWm6irM7CKQvIeoXIA7DrWh8QLFLa3sp7c7VeIF41KgE8c46nrWPo18SI7fy5gCAM+dgfl3qZRThccH7x09uAAe/Aq2v8ArPaqkSkYYPHyBwXFWBv35zFj/fFeedjLMZ54pZydqc/xr/Ook8zIO6H/AL7FOdXKLkx8MD8rg96RI64OYj/ut/6Ca8q8snvXqcp+XHqD/I154qx4IwfyruwbsmcuJTdjMWP52yOlKYsfStQxLjO01G0IZeAfyrtucnKzP247VJBDE9xEszskJcB2UZKrnkgVYEBPGD+NKICGAI4z+VO4OJ6lpWh6TBHbTW5NyyR7Vdp8Aj6cV0FvPdW0Iit7ZAgJwAS39a8+tGeOKMKFJK54baTz9Qa7nTl0x7UMgDSn/ns7ce3WoUUnciTk+paa91Lvan/vhqRNS1FBj7CSB7EfzoMcg/1dtakf7IB/nUbJc97JCP8AriD/AEqzPY1Le+aaMiSMRvgkruBxwfSrwb5uP73/ALPXNLJPA5dbNVbBBIjI4qUareK2Tak8/wAIPrn+dA+Y6HdlefQdf96lKqXH/XRj+lZVrqM8+Q9nLFgdWXg85rRSUSbWHeQ8enFIq5kay5i0+4A5Hkt/PH9a09I/5a+vH9ayNdObO4H/AEwb+YrW0o4eUfSktyugajvM0hXYgSAkyNh8c90Pbjr9emKwdVs5b6e2YXSxeXMHQn5twOOFxwOARWrcWk0/i6ObcRbRWgLYI5YswAPqMZ/Ks62NjDdNa2yz+XnKuzZRjnqAOn1qZtJq5cF1R0I6UtNHQUtdyMGdZ4Z/5Bsn/XY/yFbNYvhn/kGyf9dj/IVtVlLcpBRRRUgFFFFABRRRQAUUUUAJRRRQAUUUUAePfG3/AI+tG/3Jv5pXlFer/G3/AI+tG/3Jv5pXlFclX4j9CyT/AHGHz/NhRRRUHqhRRRQAUUUUAFFFFABRRRQAUUUUAFFFFABRWzofhfWPEU2zTrN5E/ilb5Y1+rHj8Oteo6D8HrC2WObWrh7qYcmGI7Yx7Z6n9KuNNyPOxea4bC6Tld9lueSaXoupa1ceRptnLcSd9g4X6noPxr0rw98HWZVn166K85+zW57f7Tf4fnXq1nYWun26wWlvFBEvRI1CgflVmt40ktz5fF8QYiteNL3V+P3mdpeh6Zo0PlafYwW645KLy31PU/jVfW/Cui+IYimo6fFK2MCXG11+jDmtmitDxPaT5ua+vc8O8RfBm/tN0+hXIvI+T5ExCSD6Hof0rze/0690u6a2v7WW2nXqkqlTj19x719c1Q1XRtO1u0NtqNnFcxHs65I9weoPuKVj0aGaVIaVNV+J8l0V7L4h+C0bK8+gXbI/UW1ycg+wbqPxz9a8r1jQdU0G5NvqdlLbvnALD5W/3WHB/Cix7NDF0q3wvXsZ1FFFI6AooooAKKKKACiiigAooooAKKKKACiiigAr3r4Kf8ibdf8AX8//AKAleC1718FP+RNuv+v5/wD0BKaPOzX/AHf5npNFFFM+bCuM+KE4t/BcjFS264iQAEDlmwOv1rs64f4s/wDIkE/9Plv/AOjBUzV4sa3PFpp3igeZoflRSxAbnApEmmlhjkWEAOMjL+v4U695sbgesTfyplmT9hte/wC6T/0GvPVrXOnUydIt2k08nywRvcP+8IDDceCAOmSfzqDVhILXWGYLyYS2DnB4Hpz+lW9HmUWLxA/vBJIdvf71QaojS2+sxxozsRDhQMnt0rog3zMhr3TjcBkYgnjHb/69NWMM2Mn/AL5/+vVkWN4FKG0n3MRhfLOTT0029jbfJZzog4LNGQOa6bo57FLA9/ypzqFYrknHerY0fUf+fC4/79GnjRtSuZB5FlcSbyAm2MncfQUXQ+VlLYoRSMnPb0rt/Afwz1LxtIbhWa001G2vdMu4Me4QcZPb0Fd54B+CP7qDUvFaHOdyaeD9ceYwP47R6DJ6ivb7eC3srZIYkihhiUKqoAqqPQAcCs5VLbDsYnhfwdo/g/T1t9NtlVtuJbhgDJKfVm/p09qq+IvFSWTyWdg2+6HDScFYj/U/5PpVTxF4rL+ZZabJgDiS4U4PuF/xrjW56nJrjqVez1N6dO+rFYvO7mV2dpPvMTkk+tb9tAmp6VExb94g2N7MOCP5GufXqK2fD82y7ntiR+8AkX6jg/j0rGMtTWfwnNa9bfZLiKNydpBOQP8APpWLD/F/vf0FdN42+W9t/wDrn/U1zELjDfX+grVNuQulxtmT5tz/ANdD/SrwOe/esa1M41C4IZPs+45XHzZ4rTV8n8a0sST5yTyelAI9eap3F9DbMiyHBfgYqXe2QcY/GnYBXKiLv0rIvWzprf7i/wBK1HKiEhhz6g1jXjY01v8AcX+lAimulQfbxc/bow/m7/LxznOcdataRxZSY/5+Jf8A0Nqzf7KuTqAucpsE2/lucZq9pTYtXH/TeX/0M0+hT3O18DqH1C5B/wCeXf6iu8s7USavaw7AVXMr/QcD9TXDfD079TucY4hz9fmFei6FGZNSv5s5CbYl9uuf6Vzy0QMuWU39k3wspWzbTkm3Y9EPdP8AD2+lbrqksbIyhlYYZWGRj0IrNvrOO9tTC/DdUcdUbsRVO018WkRttRDfaIW2EqM7xzgj24qqVTSzM5Q6o4Dxx4HfTGl1PTY91kfmlhQf6j3H+z1+ma4LPOMV9AyeJdMkRkkikZSCCGQEEHg968g8b6NBb3/23TdT1CC3uHP+jLIVERx0Xk/L7dqcox3uVGUtrHPZzyASKMEj7pqn9kk/6CF+ffzzUbWQlOGvL1j7zE0kovqXeXYsoCLKfII+91rzY9q7xNOje3kc3F1lc4/entXHf2ld/wDPw/8A30a7KOmxz1b31KVBHH/1quHUro9Zm/M/40hv7g/8tG/P/wCvWxlYrjgGkHP/AOqrIv7k8eYcfX/69Avbg9Hb8/8A69FgsV8e4/I1Z04galbcj/XJ/MUv2y4z99s/X/69SQ3E8lxFF5jKXcLznj9aT2BbnqbA8cGlCkniuNuLKK3sjdJqF3OiNs34KK5zjKk9cHqKu6To0d9pcFzLe3YdwchXwOCR6e1efUppe82dsZvsdMVPoaXBx0NY3/CNwE/8f17/AN/R/hS/8Izb/wDP7e/9/f8A61Y2h/MXeXY1mU4r1D4VjGn3+f70f/oJrxn/AIRm2HP2y8/7+/8A1q9c+DumxadpupCOWWTzHjYmRs4+U9K3w6jz6MyquXLqj0ib/USf7p/lXyZAflHOPnX+dfWc3+ok/wB0/wAq+SoD8g/31/nW2J6FYXaR18Z/cp+Fekaef+Jfb/8AXNf5V5pF/qY/+A16Vpx/4l9v/wBc1/lU4Hdk4rZFkmo2PFPJqNjxXecZXlNYmrPsgJFbUvSsLVf9XVIGeNXj3E17L5NsfLJOBI+SPr0qGS1ufs6t5UK/NzuZf5ZNX9esrnTLgzTeZcJISzSrHhRk9M+tZL6hGIAEgJfPUiuSalzM7YSjy7nQeBzcxeIjGILVw4JeQAblGP4cdK9OIyK4XwNpdpcONSnKi7QkxxpODtB4yVHT8c134X2rRXS1MJ2ctCpFplnqNx5V7bRTxddsi5Ga8f1mG3sdf1GBbYpAs7BVRhlfQccY/lXt9iMXZrxvWkvLPxbqMV66rPJMWLNnGCcgjGe2MVMh09yhZ3MSuwS2CYUkZyefTgVq2N7fSYK2UQjGMl12nHsSf6VnQahD5z5ndAR/CcZ+tXdIK3cqiOG7mJOC6LhV981jJaXsdd1e1zrfF+mWU+h2101uDMtt8rYJIxjH1rkPDQaZZDIEIXAXCAY/EV22s2d4+hS+c7CFIW+Z2HyjA5xXM+D9OmubeRYVQuPmYs2Bjt0B561g23B28hxspJmyoOO35VMo9x+VWhouof3bf/v4f/iakXRr/ukP/fw/4VyOnI3549yqg/ziphjaf8Ksro196Qj/AIGf8KlXRr3H/LH/AL6P+FJU5CdSPczXGSv4/wAjWAlpER9+P8xXYNot7uU4iIB5wx9PpUo0eJRgov8A3zXXRXLe5zV2naxxX2aHP+sT8xQbeID/AFi/nXa/2VEP+Wa/kKY2lxf3F/Kt+YwscU8EOP8AWr+dVnjhXnzRx71276ZF/dX8qgfSoiMbVx9KaYtDm4fMtxHGWWRsYQMcAHPU+v8ASrFpcTiUEBsvKoyuRgH6f1pmrRPbXO1FyxGQR9MUkaGOTIk2jIY5OMfT/PWtk7mb0NSLWpQ02JW2xsFAODnP5VpQ65IscLl+JcYBQgjj61gM3m3ZiSNWXHzFkyCcYI6/Xt2qfeAMxxpIISQy55BJ/wBnjk4PX1FbKETK51l9qkmn6i1m04Zhjn5h16fSq/8Ab1w0rxLKCyZ3Dee3X+dYsl5FfXD3M0gaUYLbWYBemDuzx1x+dKpR2ed43jaT7rCQ85zwO4H+HtiiVONwuXJNdnm8siQbXJUdc5/zj866vSrlZ9Ptnx1fH47a88+UQs6RgZbeFLE/Xj8uPcV2mgt/xKoflIUXGB+VRKKWw0x+rndBKp5zbyd8d619KP76YfSse9y5ZNpbdBMFAGT1rV0lt00p5GR3GKhbmnQmu4ma4umUj5rUKOccgt/jWFo6xG6dufkU10VzbmVpiGxugKdOmc81zuk25hml825MrlCMiJl/nXPWjecWaQdotHQqeKdUafdGPSlJr01sc7Ou8Mf8g2T/AK7H+QrarE8Lf8gyT/rsf5LW3WUtykFFFFSAUUUUAFFFFABRRRQAlFFFABRRRQB498bf+PrRv9yb+aV5RXq/xs/4+tG/3Jv5pXlFclX4j9CyT/cYfP8ANhRRRUHqhRRRQAUUUUAFFFFABRRSgEkAAknoBQDdhKK7Xw/8Mdd1oCWdBp9sf451O4/ROv54r1Lw/wDDfQdD2StCby6Ugia4AOD/ALK9B/P3rSNNs8fF53hcPdJ80uy/zPH9A8Ba94gxJBa+RbH/AJb3GUU/TjJ/AV6l4e+FOjaWI5r/ADqFyOT5gxGD7L3/ABzXfBQOBS1tGnFHy+LzrFYjRPlXZf5jI4kiRUjRVRRgKowAKfRRWh5AUUUUAFFFFABRRRQAVBc2dveQPBcwRTRP95JFDKfwNT0UAeYeI/g3pl9un0Wc2E5OfKbLxH+q/qPavKdf8G654af/AImFk3k9p4vnjP4jp+OK+pSM0140kQo6hkYYKkZBFKx6FDMa1LSWqPj6ivoPxH8JtC1gmWxH9mXJzkwrmNvqn+GK8n8R/DzX/DheWW2+02ajP2m3+ZQP9odV/l70WPZoY+jW0vZ9mcpRRRSOwKKKKACiiigAooooAKKKKACvevgp/wAibdf9fz/+gJXgte9fBT/kTbr/AK/n/wDQEpo87Nf93+Z6TRRRTPmwrhvi1/yIsh9Lu3/9GLXc1w3xcOPAM59LmA/+RFqZfCxrc8auVzZzf9c2/lUVkN2m2w7GJP5VZuV/0eX/AHW/lVex50+1/wCuS/8AoNed0OpbmZotvGtvJIkahvNdcgds9Ks2zEalfjHOI+n0puj/APHrMPSeT+dPt/8AkJ3/ANIv5Grb1YlsgnY/2vbHaP8AVyfzWjUGZrBsrxlTgn3FOmONXtj/ALEn81pb/wD48H/4D/MUru6Cy1LG5gRhR+dR6Jcy2ltbTRBQ8ZLKT9an71W09dlnHyOM/wAzU3dmFlc7lNSu2VWcjeAM/L09alW/uJGCl+D7VKdO8zayFU4AIx3/AAofTTChcyA8gYA4rDmNVYr8c+w6Uw9qkHemk80DG9KfHcfZb23us8RSAt/ung/pTDUF02Ldxn+E/wAqFuBe8WabqWvXsf8AZFt9qMceZCsigAEnBySM9D0rjL7TtS0K5W21KDyZJBvVd6k46dicdD1x0r0PwVq0Flpt5c3T7Vt4FBz1bBY8e+K841rUptW1ia+mwJJW3bc52jGAAfYACuiLZil0GWbZec/7f9BV1Tg9e9Z9keZz/t/0FXl68Edc1stwFkhimILorFeVyM0/t978KM9yf0pDjH3ufpSC4bk8k55J9aw71sacwz/yzH9K1nZVQgE/5NYt8w/s1/8ArmD+gpiM9heG+BXz/K8ztu24z/Kp7SR0t5Qp586T/wBDNVDqd0moeQswEfmBdoUdM/SrFof3Mn/XaT/0M02tCt2d98M5BDf6g8rjYkAySOg3V6z4fh8vSEk53zsZmJ77jx+mK8t+HVuGuNSyNytApx+NexWkaxWsMSAKiRqoHoAK5arVxvYkPX2rA8Uaal1pz3YO2a3GQQPvL6fz/wAmuibpVHVR/wASu4B6beaxEtzyxt2SMt+dcxrjTLqDBIQRtXBLY7V6V5MSHKRoPQgYrg/FAxrr/wC6p/QVUHqatXRzYuZTdi3MADlN+d+RjOPSob2zlnjBUBHRg4IbPQ55GOamYAaxGccmBuf+BLVthlT9K3vZqxFr7lWxeT7MCYRtkG4bm7EA+h9agdbSK5ig/su1YygkHaMcdf4at6fzpttnr5YP6VHcKP7WsD/10H/jtUpO7Qmla4v2S24/4lVp/wB8j/CoLUWl1bpPHo9vtbOMovY49K1QAO1UdEA/syH6v/6EaXO7XDlVyFhax3UNudGtt0obb8q9uvapzbQlGH9kWwyMZCrx79KddKP7X04/9dR/47WgAMY9eKPaSTVhcqdzn9MsLa50i28zTVl+U/OHClvmPXv+dPmtoo9ZsNmmxR/K+Ixtw2B1/CtDQgBott9G/wDQjS3aj+3NMPtL/wCg03VlzND5VZMhvbYTW8hOnyDarMMzAqD6hQcZ6np61H4cN3DpEYFv5qEsUIdVwMnj881tzj/Rph6of5VU8OAf2HbY/wBr/wBCNZublDUrl94e1/Ol1HbtZsJJFLL+8XGAQD/MVYkubiNGf7ESqgknzV6VBMB/b9kf+mEn81rRuFzbTe6N/I1DsraFK5TgvJ7q2jnSyISRQy5kHQ16n8KJnez1GOSExMpib7wOQQ3+FeZaWuNGsv8Argn/AKCK9Q+F4wNS/wByD+T1vh2vaWMqvwXO/m/1En+6f5V8jW7HZ/wNP519czf6iT/dP8q+Q7c/u8/7S/zrbE9B4XZnZRn9wn4V6Tp5/wCJfb/9c1/lXmsJ/wBGT8K9J07/AJB1v/1zH8qnA7snE7Is0xqdTGr0DjIJelYuojIrZkrIvx8tIDzzxF4TudRmmvV1B9irkQ+WWxjsuK4GGOeWeK1PmkmTbtzg5/HHNe1XahtNuQWdAYmyyEBhx2J6GvGbSOOTUoE8sNG0wBy+Nwz3Izis57msNj1zw/4TsNEIniEj3DJgtIfug9QAOK6LbxSRoEjVQAAAAAO1P7UC3G2fF2a8gu4b228dXUEEySao1yRFKSGwzHg+xwfwr1y3cJeMScADJryFddt7Tx9LqtodsH2lmUgBeDwTjHuaiRcDN13T9W03WXi1Zt92wDMxfzMg+9dB4P8AD13eIt8l28MSvt+XKk49Oxqr411G21DV4ZoZ2uFMf97Cg89P611HgzUtOsNARLq7igdnLBGkBwPp26VjKTcL2NUrPc6LXIrc6BeLeSMsHktvYdQMdR71xvgGYpHLEshCEbncDPPYfzrpvEms6YujXMDXVvIXhOUDgkgjjj3rk/hrcIl5LbsMvImVwOmOTnmskvdZSkehF0jTc8hwe5FVXuvm+SZ8e6Crc87xceQcep6VSikYzbhAjk/w7eK55S6FIvW0qSdJZGb0Ix/KlmuY1OBLIG9AP8asws7R5MDJjoOOaqXV1IAVa2wPVxmqvZE7sjS7B/1kkg+mKkZ1MW7L7fXBzUNrcOrYSBXPsvNX98hi3eQ27+7kU4NhPQxJrgiTCSSlfQ4qWOaNzt3SFv8AaGf5Ul7NMzfNbiPHcr/WnW13McKtuHHcqMUlOzE1oVL1hDn5pgfYcfrWS1y/Jdpj9DXWy+Z5eRDkn+EsOKxZ96S73hVCP9gYq3JpiSOZ1K3nvFDhJGVRxgHI+lQO3l28csgYhY8Yxg56c5rsY7hpAP3AYeo4rH8S2ymFZ1G0fdYD9K3pT1M5rQyI5bWEgoSQIgSdvI5xnODz0plrB5F00oljaNcjkHD8ccY9x+dR26yRmMRKQQdrFsY+bqePy+n6W1Jm2rsj+TjLFmxweO45+pr0Is5mi6iyRz+RJgGNBjBwMEjPckY/LGKQK8YZI1V4fvruBORnp9eR09+aoyHzFmaBvkkVW6/dxxjk9+tLbb40VDhnY740Y8DHfn6n8qXmLyFuATqMUkUqBFVRtVsgeoGeevNd1pPnW2n255wzK7fT6VyOnW32ueO3RFUM/Gccfl2Fd4pNsEt7hQBwqSDoRnn6cGs5S1sUl1FVY5wrADJZlx659DVrRk8uV054XHNQ+VyrL65A7HHHP+e9T6a2b2XjHB7571FtSkajKxdiDgFcfjWDZWf2e6lYu5yMYLE963n24OTg4xVAIFct1GcA461M0NMkQYQD2paQY2jHSkJrrjsQzr/C3/IMl/67H+S1uVheFDnS5f8Arsf/AEFa3azluUgoooqQCiiigAooooAKKKKAEooooAKKKKAPHvjb/wAfWjf7k380ryivV/jb/wAfWjf7k380ryiuSr8R+hZJ/uMPn+bCiiioPVCiiigAooq1Yabe6pci3sLWW4lP8Ma5x9fQe5o3JlKMFzSdkValt7ae7nSC2hkmmc4VI1LMfoBXqGgfB2eZRNrl35A/54W5Bb8WPA/AH616bo3hvSdAgEWnWUcPq+Mu31Y8mtY0m9zwcXxBQpe7R95/geQ6B8JNX1ArLqjrYQHnb9+U/h0H4n8K9S0LwVofh5UNnZI06j/j4mG+Qn1yen4YrogKK3jBR2PmMXmmJxWk5WXZaIMAdqKKKo88KKKKACiiigAooooAKKKKACiiigAooooAKKKKACkIBHSlooA5DxD8OPD/AIhDu9oLS6PPn2wCEn3HQ/iM+9eT+IPhP4g0dnkso/7StV5DwjEgHunX8s19D0daDsoY6tR0TuuzPj50aNyjqVdTgqRgg02vqPxB4L0PxKn+n2a+cOk8XySD8R1+hyK8p8RfBvVLEtNos630IyfKchJR/Rv0+lKx7FDMqVTSWjPMqKlubaeznaC5gkhmXhkkQqw/A1FSPRTT1QUUUUAFFFFABXvXwU/5E26/6/n/APQErwWvevgp/wAibdf9fz/+gJTR52a/7v8AM9JooopnzYVw3xd/5J9df9d4P/Rgrua4z4p273fgW5hRlVmmiILZxw4Pb6VM/hY1ueN3AzFIOxU/yqpYf8g61I/55J/IVclLmMjEecYPzH/CqtvHJb2kMJ2MyIFJyQDjj0rzuh1X1KWjf6i5H/Tw/wDOnW//ACFL7/dj/karabO0KXYYxgC4cnJbjkcnjge9SRNKmpXZYxqNke7JPGAatx3JTRNPzqtr/uyfzWn3/wDx4vn2/mKgeVpL+Da6bgH4IOQMDqDippoGuIGicoFYdQOf50rWtcd73sWh96q+nfNYRd85/mamUuMD5B68Hn9aS0gMJSNShXdjlfU59feo0sM9RAOSM9+5pt5kWp+ox+Y5qZB+8IycA8YPFR3xH2Jz1OR/OuY0MQdKaetP6VEx+U1bGNZqq3b/ALl8/wB0/wAqkaTFVLt/3En+6f5U0uoFKS5kGlGJWISWT58d8dPw7/gKwZjiWtRnzYJ/vn+QrIuDiQGtY7kItWRP77/f/oKvJ1/Gs2yfiUf7X9BV+NjuHAJPvW+zIJQ2SaQkBRxQx288DPTFRM564HTHU0AMc/J/n1rG1Aj+ypf+uQ/kK1JGwmM/5zWPft/xK5P+uY/kKpCKR1ope/ZfIU/OF3buv6VNaHEUncedJ/6EapmfTlvdrwv5+8fNzjPr1qzaH91Jj/ns/wD6EappWHE9Y+Gq5F+3YRoPzJ/wr1uAfulwO1eT/DNc2WpNg5BiX/0L/CvWbfARR7Vw1PisOWw7vVLVf+QZc4/u/wCFXjVHVR/xLJx7f1FZsSORHU+nvXB+LQF11sd41P8AT+ld/wDLxgfQiuB8YADXB/1xX+Zpw3N3scww/wCJrEf+mD/zWrJ71UY/8TaEf9MHP6rVztW73Rmivppzptuf+mYplxn+1bDP/TT/ANBpdL50u2/3BRc/8hOw+sn/AKDR9pg9i/6VR0X/AJBsf+8//oRq8Oo+tUtGP/EuT/ff/wBCNJfCx/aQ66/5Cmnn3k/9Bq+Oo+tULr/kK6d9ZP8A0GtAfeH1oe6EupR0In+x7Yf73/oRp13/AMhvTD/11/8AQabofGkQf8D/APQzTrr/AJDOmf8AbX/0Gh/E/mH2TQn/AOPeX/dP8qqeHP8AkBW30b/0I1am/wCPaX/dP8qq+HP+QHa/Rv8A0I1C+Fl/aJZR/wAT6z9oH/mtadx/x6Tf9c2/kaznAPiC1Hpbuf8Ax5a0rriwuCP+eTfyNKW6BdSLS1/4k9l/1wT/ANBFenfDMY/tL/cg/k9ecaWmNJs+P+XeP/0EV6T8NhtfUhjH7uD/ANnrbDP96zOqv3aO6m/1En+6f5V8fwH92f8AeX+Yr7Am/wBRJ/un+VfHkB/dPz0K/wA66cR0FhdmdrCf9Ej/AOA16Vpp/wCJbbf9cxXmUTf6In4fzr0vSznTLf8A65iowW7FidkXKjNPJwKYa9A4yCSsnUCAvNazctWLqb7JxGFyrZJOelSxmVqNmbzT5LYPtEyFc+leUvb3ml6sYzIEmtpBtaMDGfXNeqavJJHo1xPEcPDEzKe+a8tsriKa/iiuDI9uZA0xHU+vPrWVR66HRR2d9j2iwma50+2ncYaSJXI9yM1YPA5pkTReQjR48oqCmOmMcVxnifxkkTtp+murTHIkmz8sft9abdjJK7shviTxaumXUtvZsj3BXazdRF7n3rz21sf7T1O3sLcBTK4G7cPz5/lWvpehz6o63Eqfug24liSZDk5GfStCDwhMNd+1lo1gMwk8tQcjnOB6Cs3K7Nbcuhm+JtDh8N6hDb287XTtGHKyRj5R0698kHjFaGkeGZNf0oXlzcPahTsjOzO8f/rA/WpvGji21y3vJChZ4tuwk5GOh/X9KsaN4inSzeXKiGPn/ZHc1jOTUUzWN7GXrnhOy0sRbbud5JmAjjYLn3J6ZFaXhnTpF8Qq1vGSLaL94yfLknp+f8qy7y8udf1MT+WzTzjZCoPCqO38zW94T07UtLvZLm8RFYqVCg8knHJ/Kpk2lqx6WsdZNfXBYqfk9gvNOtJbocRKXU+o/rTJLmWVgSRx9Ku217KcK0e//drm3YPbYuK03lZ8ob/7oaqE91dA7WQpnttq7PdGBc+U5469qzptQmlBUYVfQCnN+ZMVfWw+3uLgHbENw/u4yKuq07RktEofsN3WqMF/LCNpCsvpjFaENwZoy3kyLgenX6UQfmE79jNuprsZDptX/ZGR+dVoridBtRt3ouM1fuNQdSV8op/vdaprcSRykhhz14HNDavuCWmxZRrh0JeIKe3OM1mXv245Gwqn+xzWrHeM5CvCxJ7pzT7lmiXKws3vjgVpdNbi2ZybXFxEMKx47Gqt0b26gZHg+Rhgk8V0M4keXLABh7dKaGfpIit/OlCVnuDOOhsiZsxTeXJ1aN/UdCKSOxv4SyMoZSCQ+c85PH0I2/5zXZtpVvfId0ByPb+tZdxpVzC+2F5IlHTcc/zrsjiLIxdO+xh28dy16UNmVg/hAXheRz7nrVpIblnKpaOoCADI43cEnn1weK27OwvpV2mcBv8AcHNXV0Wdj+9ldh6DgVX1hNEezKOk2ckAM8uBIfuqOiiuhgu9yeVOAyH1pkVjsXGOMVIbTvg1k3zO5aVidFMK/um3xEEAHqtWLEj7fIV6Ff8ACs9DJC2O3vWhYZ+2ElSuV6YrSDb0ZLVi9OQACSB1+tVnl2r6g857/lVqcRYAkyM9G9KqXKupURjCEcEf41UiRQ2QPSkJpqn5RQWrphsSzs/Cf/ILl/67n/0Fa3awPCJzpUv/AF3P/oK1v1EtxoKKKKkYUUUUAFFFFABRRRQAlFFFABRRRQB498bf+PrRv9yb+aV5RXq/xs/4+tG/3Jv5pXlFclX4j9CyT/cYfP8ANhRRW/oPg7W/ETKbK0YQE4NxL8sY/Hv+GalJvY9GrWp0Y81R2XmYFaek+HtW1yXZpthNOM4LquEX6seBXrugfCPSrApPqsp1CUD/AFeNsQP06n8fyr0K3tbe0gSG3hjiiQYVI12gD2AraNHufO4viOEfdw6u+72PL/D3wdgj2za9cmZuv2eAkL9C3U/hivS7DTLLS7YW9jaxW8Q6LGgUVbxRWyilsfMYnG18S71ZX/IO1FFFM5QooooAKKKKACiiigAooooAKKKKACiiigAooooAKKKKACiiigAooooAKKKKACiiigDN1jQNL161NvqdnFcJ2LD5l+jDkfhXlPiP4LzRtJceH7rzE6i2uDhvoH6fnj617RRQb0cTVov3GfJOpaRqGj3Bg1GzmtpOwkQjP0PQj6VSr641DTbLVLRrW+tYriBuqSLkV5n4g+C9pcu8+h3n2VjyLeYFk/Buo/HNKx7NDNYS0qqz/A8TorX1vwzrPh2XZqdjLCpOFlxuRvow4/rWRSPTjOM1eLugr3r4Kf8AIm3X/X8//oCV4LXvXwU/5E26/wCv5/8A0BKaODNf93+Z6TRRRTPmwrmPH9vLdeFZYoVDOZEwCQO/vXT1VvwzQKFkdDu+8vUcGpn8LuNbngf9gaqxJ+zrgdP3q/45/Smt4c1jeALZSD1beOPw6/pXtiQyKcfarjGcffH+FO8luD9qn3AcfP6/h/n3rhXJ2Nm2fPNl4Q1uSW8MVn+7NwwYSqy7sdCAeo5P19K0H8Ea00rOkSySPxLiKTDj05UdPX617q0bMf8Aj5uAPUSnkZ/+t+v4VUk067kkZv7SuFXJ2opYYHp96qc49hK54qPAmtpqNqRb5dlkDstvMVQADAJKd+2M9844rYXwNqKxrvDmQ8bI7afj8fLx+tep29hIJcvfXUi4wFMrDj14PtVn7Mm3BMnPTMzfgevP9TUymnuh69zylPAl9sDyGQf9M1t5mb8zGAPzqxD4EuI2WSQTYVgceQ+evuAP1r1BLZFz/rM5zzKxx+tMktIBGxxyM9z6Zqbxa2Gm+5yKEnJOfpTL0f6E/fkcc+oqWHO3gdeaZfDFk2CMZGR+Irl6m25gv0qtI2BU7niqU8gUHnGKtIopXsxGI1PJ7+gqs9yj27KHGduMVkz6gZr6XGSuNo596kRwB0/Wt/Z6amfNqSAE2SRsMMGPH4Cm2+garrdyYtNsnuGRNzBSBgdO5HrUiyAHpz069K9X+GVqsekXN+8eDcOFTP8AdX/65P5VSilqS5NHnFt8PvFqNJu0h1BPAMsf/wAVV1PAXiteRpbf9/Y//iq9081QTwO5yDVe81GOzCtJuKs2xQoJJNVdMy5pHix8A+Km/wCYW3/f6P8A+Kpf+Fe+Kj/zCz/4ERf/ABVe02eoJeoZI1cJu2jeME1P5/IGPT9aOZC5pHhj/DbxWwwNOUA+txH/APFVWuPhJ4smsWiWG0DlAOZx1xXvguBgH2z3pou+vynq36U+dDUpHzyfgf4la4M7JbB927/XjGfyq1b/AAb8VojBhYgl2b/Xnuc+le/CcE8jH41UuNTkt5NiWks2U3hkGR9OnWm6l9ATkjjvBfgzVtBsr6K8+z7p2jK+W5P3Q2c8e4rtVVrUZlKiPbgnPQ1LHdGSJHKbSyhsHt65+lR3H+k27xOSu5cZHUVk1C9wvJ7jyKoarxplwf8AZ/qKt2r77YE/fX5WHoRVXWP+QZP/ALo/9CFc8lZlxepyRJI9PXNcH40GNZQ9MwL/AOhNXd/xZwMewrhfGv8AyF4uvMA/9Caph8R0PY5Fv+QvD/1wf+a1dBzVJ/8AkLQ/9cZP5rVte9dD3RCK+ln/AIldv/u4/WluP+QjY/7z/wDoNN0r/kF2/wBD/M0XX/H/AGH++/8A6DT+0xdDRzyPrVHRz/xL1/33/wDQjVsHkfWquk82I/33/wDQjUfZK6oddEf2pp/+9J/6DWgMbh9azrv/AJCWn/70n/oNaA+8PrR2BdSjonOkQY/2/wD0I067/wCQzpn/AG1/9Bpmh/8AIIh/4F/6Eadd/wDIZ03/ALa/+g038TC3umjOf9Hlx/dP8qq+Hvl0O1zxwf8A0I1YnP8Aosp/2D/Kq2gn/iS230P/AKEaj7A/tE7H/ioIB3Fs3/oQrSvDjT7r/ri//oJrKJz4iT/r2P8A6EKvXz4027P/AExf/wBBNJrYF1LmmuBploD/AM8E7/7Ir0n4dEefqmDnCQd/Z68ms98g0+3DECRYk49wBXsfgyyg0/VdYt7fzNgS3J8xtxzh++B2xW+Gjao2Z1pXgkddN/qJP90/yr45g/1TH3X+dfY03+ok/wB0/wAq+Nbd8Rt9R/Oumv0DC9TtI2As059P516bpR/4ldt/uCvLUb/Q0+g/nXp2kNnSrb/cFZYL4pCxOyNDNNajNNY16BxkTHBzWPepudpG5OeB6VqydKzL04jJoGUVdVtpGddyhSSvqK8bmurY3c8kCeV5kpKRryEGfWvSde1ldK0WRhEJZJsxIh+7kg9favJPKeLLsnfPXA/Ssqlr2NqV1qkd3q/i8/2bDpWkTMZIo1SScDAYAYIGay9D0E6rMsjZWzGC5xjzG7ge1YNq0ReN5xiBDkgcFj9cV3CeK7SzghSzsW8hVAyx2heOg65rKTZaWmh1draRxRqiqFVRgADpUyJ8+a5g+O7HYpW2lLFSWGeAR2/+vT38daallJKFkEoICx45IwOfT1rNphZmJ40aP/hJI3my0flgDB6YzVI3q3mnRafZxRohcvIozlu+Mj/PSqXiPUrfWtTjmtYyIwu0s4I3c1d0G0ku5YIICAXfaW2gY45xj29fWiz5VcuLXY6rwnpiJPLqMzAIB5cJbjjuf6fnXUzXtrjbtMh9uP1qMaMkduqwfLgYCmqxtnSTYUbd2ArnnKQaN3LNvcWwf97EQOx6itmBonTMRUr7VjxaZNLgthF9+v5Vp2unRWx3BmZj3zilC4pNFiSaKFcyOqj3rIuru1kz5cJz/e+7+lWrnSw5LxOd3XDHP61mSW8sLBXQg9uKmbl2HC3c0bO6sRgFQj+rc/rWmpDjcpBB7g1hQaZcS87fLX1b/CtW0sI7UHDuzHrzgflTpuXYVRLuPuHgRCJip9jzWU5tjJlIvkHUb8Zq7caWJWLxuQx7NWe9pNA2JFIGfvdR+dKd77BG3c07e5tNu1MR+xFWwoPIxg96yUsnm2mIAJ3JPFadtZLAPvsSevOBVxbJkkQ3a2ag+cF3H061mRG1SclonZO2W/pWpNpYflH5/wBrms6eymhHzx5HqORUz5r3sVG1rXNKGa2kwqOoPZTxVgwqwwVBFYUVu8rgIu41s2lpJEMvI3+6DwKuMm+hMopdStcQWkDBsbJM5Gzr+VT20qXCnAw46imT6XvJaOUhj13DOaqi1ubSQSBScdSvNF2nsFk1uaYjGaf5QpsEyTpuXqOCPQ1ZA4rVa6mbKklqjqQRwafaRmBv74H3d3arBWmFcHIqlJpiY64YTRlGiAz0IPSs9IZrdColLjOdr1ocUxwMcjmqbe4iju46Y9vSkLUSnEjCoi1dkHojNnc+DjnSJf8Aruf/AEFa6Gud8GHOjzf9fDf+grXRVMtykFFFFIAooooAKKKKACiiigBKKKKACiiigDx742f8fWjf7k380rldB+HPiDXNkgtvsls3PnXHy8eoXqf5e9fQM+m2d1dw3U9tFJPACIndASmcZx6dBVnbis3TTd2e3Rzurh8NGhSWq6v1OJ8P/DDQtGAkuIv7Quf79wAVH0Xp+ea7WNFjQIqhVAwABgCnUVaSWx5VbEVa8uarJthRRRTMQooooAKKKKACiiigAooooAKKKKACiiigAooooAKKKKACiiigAooooAKKKKACiiigAooooAKKKKACiiigAooooAiuLeG6haGeJJYnGGR1DAj3Brz7xH8IdF1TM2lk6bcYPyoN0TH/AHc8fhj6V6NRQaUq1Sk7wdj5h1/wH4h8Oh5LuxaS2TrcQHemPU45H4gV6r8FP+RNuv8Ar+f/ANASvSCoYEHBBqtZadZ6cJFs7aK3WVzI6xIFBbAGcDvwKDrr4+Vel7Oa17lqiiig4AqpqEXnQKnmSJ84OY22noe9W6guhlUx/e/oamfwsa3MuC2WJdnmTPuPLSOXPfPB4H4cVMEznAPIPU+v/wBaobproQN9mWNpjwDKcKPcjv8ASsyHTJQpeaCKaZ23M7TMB9QMcD2/WvPvobWua7nsM9Rk5/z+dMUMVABJJGPr0rN0/RfJlNzdxwtOG3RiIEqn5961sHHDDp29P8Kh73GmJ82SQ/HNQzWiXSKswZkyPlHf2qxhmY889eR/nmpAhHHOCeeaVm2O5Tt9Pgsy7wxIpc7mbHLHsc98dqluZYooW8xwmRhctjOR0FS4bjDc56/jWXqNhd3E4laeIQRHKRFS2B1PQjnp6gY6GqdrErc59eB1y3tUeoZFg59x/OplAAHQEenFRaj/AMeTDOeR/OudG6OauGwOK5vWr4RxeUrfO/H0Fbd9OsSM7nhRmuImkN3dF35DHp7V00o3dyZvoFsg+/34PI6+lXTtRC7dFGT9BUUSAAZA3Yz071K8SyRlCSqkduuK2e5mLbyrcSIkKO7Odowh5JOPzr3nw6baLTI7G3D5tY1DsygZYj07HOeK8n8C6IdQ8RwAO4htf375J6g8D8yP1r2Ow02LTA0duCEd8sGbOcD6+tRO2wmy5tRSDjpx9QP/AK9IS3bJPAwB6mhQShAAI29fXJ//AFfnS8F8EfxZ+uKgQ4twDggA+noKbuO/ZjkBTk/j/h+tAIwSckDcf1pRgkDaDyARj0p2EZ8OqG4nuIEg+aE7GPmrjvzTYtVLamLGS3KMyltxlDdAe3XtUr6VprTrM1rE0o3SBiM4bjJGeh6VJDpdhbTLJFaQxtGRsKqMrng4/M0WHcnV14J9j/Sk8zJCqQTyB9R0pxRipQdckfzIocogaR3CqAHJJxgd6TiwuhdwPTBHUc+tKBgD16/jUEU9rJJGiXMbOynaocEkeo9elWgAR6dDk1CiwbK8X7u8kjIwJF3r9e9QayCNLm+g/wDQhU14pjRJlHMT5P071BrJJ0yTDZyV59eRRU2uOL95HKgKW4z+VeffEC5htNXthK5XdBx8pP8AEfSvRFA79MZrg/HP/IVgAGP3Pf8A3jWdP4jpZwbahbNqML+YdqxuCdh6kjHb2NXoby3lfakoz15GB+ZqXmnAnPBNbtp20JsynpsscdjFEzAMuQQfc0t1LH9qs5N67UkYEg5xlSB+tXAeOM5p4J9T+dCkr3E07WQ3zIxyXUD3IFVdJkVbQozAOJHyM/7Rq6OtWY7d5FDKvXvU3STQ7O5k3U8R1KxYSKQrOGIOcZXAq8bmBSu6VBz3YVd+yTBMgGnLZSnHy0XWgWeph6LdQLpUCNNGGXdkFunzGi5u7dtY09xPHtAkBO7ocDFRaZHeNpqGJnRIY93yxh2kJdx07gY6DB4PNWpUmOs6cZIyjhGEgB4QsOAfxBArRxXNclN8tixcXluLWYefFnYcfOPSq2hXlumjQI08YZQdwLYI+Y9abePeWtvcPcNt3OYvK8vAw2QCrd+OTVzw/FIdDtiF42k9f9o1LilApfEVlvIBr6S+chiNptDA5G7cOPyq5f3tu+m3UaTKZGhcKvc/Ka0FglJzg9KmW3lx0+vNZuS0dhpPYr6HdWf9o6Y8kwEcbKzkAkgKM9AM1694Kuor7VdbuYGZ4W8gK5UrnCtnqK4fwtbs+uxSMudiueeeox/WvVtFJMMufUfyrpw7vIxq7WL8/wDqJP8AdP8AKvjCBjtP4fzr7Rdd8bLnG4EZrxaP9n4oCP8AhJ85x/y4f/bK6asXK1hUKkYXucMjf6GvsB/OvTtHb/iVW3+4KcvwaxAI/wC3+mOfsf8A9nXT2fgn7Jaxwf2jv2DGfJxn/wAerLDU5Qk3JBXnGSSRjBhSFs10X/CJf9P3/kL/AOvR/wAIn/0/f+Qv/r12XOaxy7msvUDiI+1d0fCGf+X7/wAg/wD2VZ2pfD6W/iEceseSvf8A0bcT/wCPik3ZaDSPAvF2omRYrZR8qSbiffFcvIwliZV78AV9Bv8ABIvM0p8QKSwIw1jkf+jKyB+zwyvvHiva+7cCunYx9P3vFY2lJ3ZtGcYqyPN7fwPdyaXDKs4+0H5jE4wAD2z61dPge8k007rxftIOUjH3PfJ9a9ps/hjJb2scUuuGZ1XBkNrjd7/fqyPhzg/8hb/yX/8AsqTjISnZWPB28C6lFAzm7hztGRz1J5/Liq83hOdowhulEm8qeONuev1r3y4+GzT7R/bG1R2+zZyf++6rN8Kd0gZta4B6C1/+zrOUal9ClNW1Pnl7JdNuprW4fcyHhwOvf+tdH4HijOoSzs7COIkjacZJxgcV6hrXwRXVriKRNeWAIPm/0Hczn3bzBx7Vb0j4PjSbcwrrnmKcH/j0xz3P36JQqWutyvaRtYwpdUP3YV2j1bmqwu7gP5nmkkd//rV26/DTH/MXJ/7dv/sqX/hWoz/yFv8AyX/+yrndGs+g1OmjmrbVEcBZhsJ7jpWiZEEe8uu31zxWxF8OIkbMmpFx6CHH/s1XG8DQNGE+1AAdMQ9P1rSNKrbVGcpQvocfNqaLxEpc+vaqr3NxKwLOVxyAOK7D/hXgBJGp4Pr9n/8AsqP+Fe85/tXn3t//ALKs3RrPdFqcEc1DqJX5ZBuHqOtXYpoph8jgn071tnwASoH9p/8Akv8A/ZVLD4Eiibcb3c3b9zjH/j1XGlV6omUoPY56a5itx87c+gqjcX0rIdoAQ8YU5J/Guwm8DJK25b8o3qIs/wBahTwAELf8TLIY8gQf/ZUSpVXsgUoI5C31KaIYYb17fStWC8jlUZBQkd+n51qj4dDJ/wCJocdv9H6f+PVOvgRgm06oD7/Z/wD7KlGlVW6/IHKDM4Y654qlcahHGdsfzt69q6iPwbGkRjN6zA9cp/8AZVWPgJN2V1Egehhz/wCzVUqdXoiU49WclHdyLK7qRyeRgc1di1FWOJV2n1Fb3/CBEZxqeAf+mH/2VH/CA85/tP8A8gf/AGVSqVVdC3KDM1ZEfO1wfoaJJEiQs7AAd61l8DbGyNSP4Q//AGVSXHgmO4Ubr5wQMA7P/r1p7OpbYi8b7nIyaifPDxoAmcH1atWGVZog6nIP6VfHw/I6apj6W/8A9lVq08GNa9NR3A9R5OP/AGaojTqp6ocnC2hlUldD/wAIx/0+f+Qv/r0n/CL8/wDH5/5C/wDr1r7OfYi6OeYVG/SukPhbP/L5/wCQv/r01vCm4Y+2/wDkL/69Pkl2Fc4q4bEzVAXrspfA/mOW/tHGf+mH/wBlUR8BZ/5if/kD/wCyrpjolchl7wQc6LN/18N/6CtdLWXoWj/2LZPbef526Qybtm3GQBjGT6VqUMYUUUUAFFFFABRRRQAUUUUAJRRRQAUUUUAFFFFAHI/EfxNf+E/C41LT1habz0jxMpZcEHPAI9K8j/4Xl4r/AOeGmf8Afh//AIuvQ/jd/wAiCP8Ar8j/AJNXzjXXQpxlG7Qmz0v/AIXl4r/54aZ/34f/AOLo/wCF5eK/+eGmf9+H/wDi680orb2MOwrnpf8AwvLxX/zw0z/vw/8A8XR/wvLxX/zw0z/vw/8A8XXmlFHsYdguel/8Ly8V/wDPDTP+/D//ABdH/C8vFf8Azw0z/vw//wAXXmlFHsYdguel/wDC8vFf/PDTP+/D/wDxdH/C8vFf/PDTP+/D/wDxdeaUUexh2C59madcPdaZa3EmN8sKO2OmSATVmqOjf8gOw/69o/8A0EVerzijyb4lfEnW/CPiaLTtOjs2he1SYmaNmbcWYdmHHyiuO/4Xl4r/AOeGmf8Afh//AIul+OX/ACPVv/2D4/8A0OSvM67qdKDim0Tc9L/4Xl4r/wCeGmf9+H/+Lo/4Xl4r/wCeGmf9+H/+LrzSir9jDsFz0v8A4Xl4r/54aZ/34f8A+Lo/4Xl4q/54aZ/34f8A+LrzSij2MOwXPUIfjt4mVh5tjpci9wInU/nv/pXQad8fLdiq6loksfq9tKH/APHWA/nXh9FDoQfQLn1roPjXw/4kCjTdSheYjPkOdkg/4CeT9RkV0FfFsUskEqSwyNHIhDK6HBUjoQa9s+G3xXlvLmHRPEMoaVzst71jgs3ZX9z0B79/Wuaph3HWI0z2aijtRXOMKKKKACiiigAJxXjHjj4u6tofiu70vSI7J7e22ozzRsxL4y3IYdM4/CvT/FWuxeG/DV9qsuD5MZ8tT/E54UfiSK+Rp55bm4knncyTSsXd26sxOSTXRQpqTbewmz0f/heXiv8A54aZ/wB+H/8Ai6fF8cvE4mQy2+nNGGG8LCwJHfB3V5jRXT7GHYVz7PtLqK9s4bqBw8MyLIjDupGQf1qavMPgp4kGpeGZNGmcm405vlyesTZI/I5H0xXp9cEo8rsUFFFFSAUUUUAFFFFABRRRQAVXuztjQj+9/Q1YoKhsZAOPWpmuaLQ1uZShtvLHAHTt+X9KXAU5x3H19B+NaexM52r+VGxP7q/lXKsM11K50Zh5HB/T/P4mqFxdXy3JEForRKASzkfOf9nnp9fT6Z6Pav8AdH5UmxP7q/lT+rS7jUzItXuDCpukVZc5IQ5Az0H1qfDZHtx1rQ2L/dH5Uuxf7o/Kl9WfcOczeRjC57jn9abMM28oz/yzJzj2NaexD/Cv5UGNCCCikHqMUvqj6sPaHnijg5BJ6VBqZI09yB0Ir0X7Faf8+sP/AH7FNfT7KRSr2duynqGiBH8qhYOXc09sux83+Ib9ml+zxnH941jWyOFBblsZP9BX06/hjw+7Fn0LTGY9zaRk/wAqB4Y0AdND0wfS0j/wrqVK0eUh1LnzgoI42+wNSjaeo4Pv0FfRn/CN6F/0BdO/8BU/wo/4RvQv+gLp3/gKn+FHsg50cJ8NNPaDTLnUXTabhsR5POFzz+ZI/wCA13hGPkU5IyPxq5BaW1rCsNvbxRRKMKkaBVH0AqTYmfuL+VQ6DbvclzM4sW27du1iCOP4R/kfnWXc6LHetNNLeXP74byqsMKPQDBrpdi4xtGPpR5af3F6Y6UewfRhzmUkYiQRDKiONAMHPQmpkIL+xc/jwf8A69X/AC0/uL69KNi/3R+VCoA5GcMboupbyzjnr0z/AEoB+UsA2cKef8+1aOxf7o/KjYuMbRj6Uewd9xcxQy28gEg5GCR2x/8ArpjwiVNjY2sjLg+/atPav90flRtX+6PXpT9gw5jISwt4WjePzA0a/JmVj3Oc889T1q3yCT2zx9D6/jVzav8AdH5UbV/uj8qXsH3DmKToHjZG53Ag/wCfpWTduf7GeF/vwMEPv0ro9q/3R+VMMEJ3ZiQ7jk/KOamWGurXKU7O5wIXrkfhXm3xLjn/ALUsWhlkRjCwO1sZw3096+h/s8P/ADxj/wC+RVO70LR9QZWvdKsbllGFM1ujkD2yKmlhXCXM2aOumrWPk5Y705/0iY/9tB/hT/IvP+e9wB/10H+FfUw8J+HB08P6UP8Atzj/AMKePDGgDpoemD6Wkf8AhXVyGfOeI6D4UufEmkFtOWBLiIhJDcXxJzj720RdD9f5VvxfDa/SMLNYwSP3ZdS25/DyK9Vg0TSbZi0Gl2URPUx26Ln8hU/2Cz/59IP+/YqHSbYc548Phtq4vC5tYDa4wIlvjuz7v5X9KtyeAtZS3ZLG1SGXs0moB1/LyR/OvVvsNp/z6wf9+xS/YbT/AJ9YP+/YpexH7Rnl0PgnWFhVZrR2cDDFdRUAn2HknH51BF4K8Rx3bvLGht+qRreKGH1byjn8hXrItLYdLeIf8AFH2S2/594v++BR7FeQvaM8Ri+G3iWCzt0t0ggu4i2+Rbz5GyScABAfTq3rjA4q1b/DXU4LeRGtHeSbBmcakBvPrzCSPbk4r2T7Jbf8+8X/AHwKPsdr/wA+0P8A3wKfs5C5jxCb4Z+IZzKZ0il2qVt1a/JEeRj5sxnP4Yotfh54qtLC3gga1jZAQ5NyWB5zwPL+X8Sa9tNjaHrawH/tmKRtOsW+9Z25+sS/4UOldW0Hznkx8G64owIIt2OD/aRPP4QVDb+DvEiRkXJtJXz1F4UwPp5R/nXrv9lad/z4Wv8A35X/AAoGlacOlha/9+V/wqPYPyK9oeSx+FvFFvdrLbXNrAmMMq3jkt+Pl9Pwrv8AwbZ6pZ2t0NTnhldmXZ5UzyYGOc7gMVt/2Vp3/Pha/wDflf8ACpoLaC2BEEEcQPURoFz+VXCm4u7JlNNEtFFFbGYUUUUAFFFFABRRRQAUUUUAFFFFABRRRQAUUUUAFFFFABRRRQAUUUUAFFFFABRRRQAUUUUAFFFFABRRRQAUUUUAFFFFABRRRQAUUUUAFFFFABRRRQAUUUUAFFFFABRRRQAUUUUAJRRRQAUUUUAFFFFAHnHxu/5EEf8AX5H/ACavnGvo743f8iCP+vyP+TV8413Yb4CWFaul+Gdb1u3efTNMubuJG2M8UZYBsZx+orKr6A+A/wDyKOof9fx/9FpWlWbhG6BHkX/CA+Lf+he1D/vyaP8AhAPFv/Qvah/35NfWWKMVzfWZdh2Pk3/hAfFv/Qvah/35NH/CA+Lf+he1D/vya+ssUYo+sy7BY+Tf+EA8W/8AQvah/wB+TR/wgHi3/oXtQ/78mvrLFGKPrMuwWKeko8Wj2UcilXSBFZT1BCjIq5RRXMM+dvjl/wAj1b/9g+P/ANDkrzOvTPjl/wAj1b/9g+P/ANDkrzOvSpfAiWFbUXhDxJPCksWgao8bqGV1tHIYHkEHFYtfYPhr/kVtI/68of8A0AVNaq6drAkfLX/CF+KP+hc1b/wDk/wo/wCEM8Uf9C5q3/gHJ/hX1ziisPrUuw7Hxte6TqOmMFv9PurQnoJ4Wjz+YqnX2jPbw3ULQzxJLGwwyOoIP4GvEPir8NLXTLOTxBocIhgQ/wClW6n5VycB1HYZPIH1HStKeI5nZiseO0oJBBBII7ikorpEfT3wt8Tt4k8IRfaZTJfWjeROWPzNj7rH6jv6g129fP3wK1EweK76wLYS6tdwHqyMMfozV9A15tWPLNotBRRRWYBRRUF7dQ2NjPd3DiOGBDJI56KoGSaAPFvjr4hZ7my8Pwv8iD7TcAdychAfoMn8RXjVaniLWZvEPiC91WcndcSllB/hXoq/gAB+FZdelShyxSJCirUWn3U+n3N/HCzW1s6JK46KXztz/wB8n9Kq1pcR13w18RDw340tLiVittcf6PP6BWxg/g2D9Aa+px0FfFVfVPw48QHxF4JsbmR99xCv2eck8714yfcjB/GuPEw2kUjrKKKK5RhRRRQAUUUUAFFFFABRRRQAtFFFABRRRQAUUUUAFFFFABRRRQAUUUUAFFFFABRRRQAUUUUAFFFFABRRRQAUUUUAFFFFABRRRQAUUUUAFFFFABRRRQAUUUUAFFFFABRRRQAUUUUAFFFFABRRRQAUUUUAFFFFABRRRQAUUUUAFFFFABRRRQAUUUUAFFFFABRRRQAUUUUAFFFFABRRRQAUUUUAFFFFABRRRQAUUUUAFFFFABRRRQAUUUUAFFFFABRRRQAUUUUAFFFFABRRRQAUUUUAFFFFACUUUUAFFFFABRRRQB5x8bv+RBH/AF+R/wAmr5xr6O+N3/Igj/r8j/k1fONd2G+AlhX0B8B/+RR1D/r+P/otK+f67Twf8SdS8GabNY2VnaTxyzecWm3ZB2gY4I9KutByjZAj6horwD/hfOvf9AvTfyf/AOKo/wCF869/0C9N/J//AIquT6vU7Due/wBFeAf8L517/oF6b+T/APxVH/C+de/6Bem/k/8A8VR9Xqdgue/0V4B/wvnXv+gXpv5P/wDFV6/4I1+48T+EbHWLqKKKa48zckWdo2yMoxk56LUzpSgrsLnQUUUVmM+dvjl/yPVv/wBg+P8A9DkrzOvTPjl/yPVv/wBg+P8A9DkrzOvSpfAiWFfYPhr/AJFbSP8Aryh/9AFfH1fYPhr/AJFbSP8Aryh/9AFY4rZDRqUUUVxjCsvxJbxXfhnVbeYAxyWkqt/3wa1K4T4q+KbfQPCNzaBwb7UEaCGMHkKRhm+gB/MinFNtJAfMtFFFeqQd38Hyw+JOnBc4KTbvp5bf1xX01Xz18DNPNx4xubwj5LW1bn/aYgD9N1fQtcGIfvlIKKKKwGFeZ/GnxCumeFF0uKTFzqLbSB1ESnLH89o/E16ZXyz8S/ELeIfGt5IrZt7U/ZoMdNqk5P4tk/TFbUIc0/QTOQoorf8ABehnxF4u07TihaJ5Q03H/LNeW/QY/EV3t2V2I9q8E+BYD8KptOu12T6vEZpWYcoT/q/ywp+ua+fLq2lsrya1nUpNDI0bqezA4Ir7OCgLgcD2r5x+Mvh4aR4v/tCIYt9SUy9OBIMBx/I/8CrkoVLzafUbPOa9Q+CniP8As3xLLo80hEGoL+7BPAlXkfmMj64ry+p7O7nsL2C7tnKTwSLJGw7MDkH8xXTUjzRaEfZ1FZ2garHrmgWOqRYC3MKyYH8JI5H4HI/CtGvMKCiiigAooooAKKKKACiiigBaKK5zxzr934Z8LzanZRwyTJIihZlJXBOD0IP60AdHRXBi/wDiTgE2nhsZGcF5P/iqX7d8SP8An28M/wDfcn/xVAHd0Vwn274kf8+3hn/vuT/4qj7d8SP+fbwz/wB9yf8AxVAHd0Vwn274kf8APt4Z/wC+5P8A4qj7d8SP+fbwz/33J/8AFUAd3RXCfbviR/z7eGf++5P/AIqj7d8SP+fbwz/33J/8VQB3dFcJ9u+JH/Pt4Z/77k/+Ko+3fEj/AJ9vDP8A33J/8VQB3dFcJ9u+JH/Pt4Z/77k/+Ko+3fEj/n28M/8Afcn/AMVQB3dFcJ9u+JH/AD7eGf8AvuT/AOKo+3fEj/n28M/99yf/ABVAHd0Vwn274kf8+3hn/vuT/wCKo+3fEj/n28M/99yf/FUAd3RXCfbviR/z7eGf++5P/iqPt3xI/wCfbwz/AN9yf/FUAd3RXCfbviR/z7eGf++5P/iqPt3xI/59vDP/AH3J/wDFUAd3RXCfbviR/wA+3hn/AL7k/wDiqPt3xI/59vDP/fcn/wAVQB3dFcJ9u+JH/Pt4Z/77k/8AiqPt3xI/59vDP/fcn/xVAHd0Vwn274kf8+3hn/vuT/4qj7d8SP8An28M/wDfcn/xVAHd0Vwn274kf8+3hn/vuT/4qj7d8SP+fbwz/wB9yf8AxVAHd0Vwn274kf8APt4Z/wC+5P8A4qj7d8SP+fbwz/33J/8AFUAd3RXCfbviR/z7eGf++5P/AIqj7d8SP+fbwz/33J/8VQB3dFcJ9u+JH/Pt4Z/77k/+Ko+3fEj/AJ9vDP8A33J/8VQB3dFcJ9u+JH/Pt4Z/77k/+Ko+3fEj/n28M/8Afcn/AMVQB3dFcJ9u+JH/AD7eGf8AvuT/AOKo+3fEj/n28M/99yf/ABVAHd0Vwn274kf8+3hn/vuT/wCKo+3fEj/n28M/99yf/FUAd3RXCfbviR/z7eGf++5P/iqPt3xI/wCfbwz/AN9yf/FUAd3RXCfbviR/z7eGf++5P/iqPt3xI/59vDP/AH3J/wDFUAd3RXCfbviR/wA+3hn/AL7k/wDiqPt3xI/59vDP/fcn/wAVQB3dFcJ9u+JH/Pt4Z/77k/8AiqPt3xI/59vDP/fcn/xVAHd0Vwn274kf8+3hn/vuT/4qj7d8SP8An28M/wDfcn/xVAHd0Vwn274kf8+3hn/vuT/4qj7d8SP+fbwz/wB9yf8AxVAHd0Vwn274kf8APt4Z/wC+5P8A4qj7d8SP+fbwz/33J/8AFUAd3RXCfbviR/z7eGf++5P/AIqj7d8SP+fbwz/33J/8VQB3dFcJ9u+JH/Pt4Z/77k/+Ko+3fEj/AJ9vDP8A33J/8VQB3dFcJ9u+JH/Pt4Z/77k/+Ko+3fEj/n28M/8Afcn/AMVQB3dFcJ9u+JH/AD7eGf8AvuT/AOKo+3fEj/n28M/99yf/ABVAHd0Vwn274kf8+3hn/vuT/wCKo+3fEj/n28M/99yf/FUAd3RXCfbviR/z7eGf++5P/iqPt3xI/wCfbwz/AN9yf/FUAd3RXCfbviR/z7eGf++5P/iqPt3xI/59vDP/AH3J/wDFUAd3RXCfbviR/wA+3hn/AL7k/wDiqPt3xI/59vDP/fcn/wAVQB3dFcJ9u+JH/Pt4Z/77k/8AiqPt3xI/59vDP/fcn/xVAHd0Vwn274kf8+3hn/vuT/4qj7d8SP8An28M/wDfcn/xVAHd0Vwn274kf8+3hn/vuT/4qj7d8SP+fbwz/wB9yf8AxVAHd0Vwn274kf8APt4Z/wC+5P8A4qj7d8SP+fbwz/33J/8AFUAd3RXCfbviR/z7eGf++5P/AIqj7d8SP+fbwz/33J/8VQB3dFcJ9u+JH/Pt4Z/77k/+Ko+3fEj/AJ9vDP8A33J/8VQB3dFcJ9u+JH/Pt4Z/77k/+Ko+3fEj/n28M/8Afcn/AMVQB3dFcJ9u+JH/AD7eGf8AvuT/AOKpsmo/EiOKSQ2nhtgiliFaQnA/4FQB3tFYPgzW7nxF4TstVu0iSefzNywghRtkZRgEk9AO9b1ABRRRQAUUUUAFFFFABRRRQAlFFFABRRRQAUUUUAecfG7/AJEEf9fkf8mr5xr6O+N3/Igj/r8j/k1fONd2G+AlhRRV+x0TVtTiaXT9LvbuNW2s9vbvIAfQkDrXQ2luBQorY/4RLxL/ANC9q3/gFJ/hR/wiXiX/AKF7Vv8AwCk/+JqeePcDHorY/wCES8S/9C9q3/gFJ/hR/wAIl4l/6F7Vv/AKT/Cjnj3Ax6+n/hJ/yTHSP+23/o56+eP+ES8S/wDQvat/4BSf/E19G/C60ubH4d6XbXlvLb3CeduimQoy5lcjIPI4INc+JknHQaOwooorjGfO3xy/5Hq3/wCwfH/6HJXmdemfHL/kerf/ALB8f/ocleZ16VL4ESwr1zTvjlNp+l2lkNAjcW8KRb/tRG7aAM42e1eR0U5wjPcD2b/hf0//AELsf/gWf/iKP+F/T/8AQux/+BZ/+Irxmio9hT7Bc9V1P4663cwtHp+nWlmzDHmMxlZfcZwPzBrzbUtVv9YvGu9Ru5bm4bq8rZOPQeg9hVOirjTjHZBcKKK9W+GnwvuNTuoNa1y3MWnxkPDbyAhpyDwSP7n8/pROagrsDvvhD4ZbQvCC3dxEUvNQbznBHIT+AH8Mn/gVeg0gAAwBxS15spOTuygooopAcr8RPEY8M+Dry6jl2Xcq+RbY6+Yw6j6DLfhXyqSScnk16l8b/EK3/iK30eBiY7BSZfQyOAcfguPzNeWV34eFo37ksK91+Bfh7yNPvNfmX5rk/Z4Mj+BTlj+Lcf8AAa8LHWvfvD3xR8FeH/D9jpUU92VtoghYWxG5v4j+JyfxoxF3GyBHq1cV8UvDp8QeCboQoGurT/SYeOTtB3D8Vz+OKo/8Lq8H/wDPa8/8BzSH4z+DmGGlvCPQ25rkUJp3SHdHzdRV3VvsX9r3f9nOz2RlYwFl2nYTkAj1A4qlXpLYk9w+BfiQSW154euJTviP2i2U/wB08OB9Dg/8CNey18i+ENdPhrxVYaqdxjhkxKF6mMja36E/jivreKRJokkjYMjqGVh0IPQ1wV4csr9ykPooorAYUUUUAFFFFABRRRQAtcP8W/8AkQLr/rtF/wChCu4rh/i3/wAiBdf9dov/AEIUAeW/FX/keZ/+veH/ANAFcVXa/FX/AJHmf/r3h/8AQBXFUAFFFFABRRRQAUUUUAFFFFABRRRQAUUUUAFFFFABRRRQAUUUUAFFFFABRRRQAUUUUAFFFFABRRRQAUUUUAFFFFABRRRQAUUUUAFFFFABRRRQAUUUUAFFFFABRRRQAUUUUAFFFFABRRRQAUUUUAFFFFABRRRQAUUUUAFFFFABRRRQAUUUUAFFFFABRRRQAUUUUAFFFFABRRRQAUUUUAFFFFABRRRQAV3nwn/5GPUf+wXN/NK4Ou8+E/8AyMeo/wDYLm/mlAHqfwt/5JxpP/bb/wBHPXYVx/wt/wCScaT/ANtv/Rz12FABRRRQAUUUUAFFFFABRRRQAlFFFABRRRQAUUUUAecfG7/kQR/1+R/yavnGvo743f8AIgj/AK/I/wCTV8413Yb4CWFfQHwH/wCRRv8A/r+P/otK+f6+gPgP/wAijf8A/X8f/RaU8R8ALc9VooorgKCiiigAooooAKKKKAPnb45f8j1b/wDYPj/9DkrzOvTPjl/yPVv/ANg+P/0OSvM69Kl8CJYVaXTb91DLZXJUjIIibBH5VVr7A8Mj/ildI/68of8A0AVNWq6dtASufJX9l6h/z43X/fpv8KryxSQSGOWNo3HVXGCPwr7SxXkvxl8EtqNl/wAJHYITc2se25RV+/GP4vqv8vpWcMRzSs0FjwSiiiuoR7/8MPBPhK60Sz1yJTf3vG/7QwIgkHUBOgx2zk9D3r1bpXzD8M/GjeE/EKpcyEaZdkR3APRD/C/4d/Yn2r6cR1dVZSCrDIIPUV59aMlLUpDqKKKxGFZ+u6rBoeiXmp3LAR20TPgnG49h9ScD8a0K8e+OviFYtPstAhf95O32icA9EHCg/U5P/AaqEeaSQHil/fXGpahcX10++4uJGkkb1YnJqtRRXqJW0ICiiigYUUUUAFFFFAgr6U+D/iBtZ8FpbTybrnT3+znJ5KYyh/Lj/gNfNdd18J/Ef9g+NIIZpCtpfgW8g7BifkP58ewY1jXjzQGj6booByKK88oKKKKACiiigAooooAWuH+Lf/IgXX/XaL/0IV3FcP8AFv8A5EC6/wCu0X/oQoA8t+Kv/I8z/wDXvD/6AK4qu1+Kv/I8z/8AXvD/AOgCuKoAKKKKACiiigAooooAKKKKACiiigAooooAKKKKACiiigAooooAKKKKACiiigAooooAKKKKACiiigAooooAKKKKACiiigAooooAKKKKACiiigAooooAKKKKACiiigAooooAKKKKACiiigAooooAKKKKACiiigAooooAKKKKACiiigAooooAKKKKACiiigAooooAKKKKACiiigAooooAKKKKACiiigArvPhP/wAjHqP/AGC5v5pXB13nwn/5GPUf+wXN/NKAPU/hb/yTjSf+23/o567CuP8Ahb/yTjSf+23/AKOeuwoAKKKKACiiigAooooAKKKKAEooooAKKKKACiiigDzj43f8iCP+vyP+TV8419HfG7/kQR/1+R/yavnGu7DfASwr0DwH8Tf+EI0i4sP7I+2+dOZt/wBp8vHygYxtPpXn9FbSipKzA9q/4aAP/Qsf+T//ANro/wCGgD/0LH/k/wD/AGuvFaKz+rw7Bc9q/wCGgD/0LH/k/wD/AGuj/hoA/wDQsf8Ak/8A/a68Voo+rw7Bc9q/4aAP/Qsf+T//ANro/wCGgD/0LH/k/wD/AGuvFaKPq8OwXPsXQ9S/tnQbDUzF5P2u3Sby927ZuUHGcDPX0rQrA8Ef8iLoP/XhD/6AK364HuUfO3xy/wCR6t/+wfH/AOhyV5nXpnxy/wCR6t/+vCP/ANDkrzOvRpfAiWFfYPhr/kVtI/68of8A0AV8fV9g+Gv+RW0j/ryh/wDQBWOK2Q0alNdFkRkdQysMEEcEU6iuMZ8u/Ejwa/hLxEwgRv7NuiZLZuy+qfh/IiuMr618Z+F7fxb4cn06UhJf9ZBJj7kgHB+nY+xNfKd/YXOmahPY3kRiuIHMciHsR/Me9d9CpzKz3JZWr3r4M+NTqFo3h3UJS11bJutpHOS8Y6r9V7e30rwWrOn39zpeoW99ZymK4gcPG47Ef0q6tNTjYEz7MorA8HeJrfxX4ct9ThwkjfJNFnPlyDqPp3HsRW/XnNNOzKGu6xozsQqqMknoBXyR4v16TxL4pv8AU2J2SSFYR/djHCj8hn6k1738XPEf9heDJraKTbd6gfs8eDyEI+c/lx9WFfNFdWGhvITCt7wZof8Awkfi3TtMIJill3S4/wCea/M3PbgEfjWDXuHwK8O+Xb3viGaM7pT9mtyf7o5cj6nAz7Gt6suWFxI78fDzwjj/AJF+x/74o/4V54R/6F+y/wC+K6aivP5pdyjmv+FeeEf+hfsv++KT/hXnhH/oX7L/AL4rpqKOaXcDmf8AhXnhH/oX7L/vivD/AIteFofDfihJLG2WDT7yIPEiD5VZeGUfof8AgVfS1cL8WfDw13wTcSRrm5sD9qix3AHzD/vnJ+oFaUqjU1cTR8yUqsyMGUkMDkEHkGkor0CT628Ga+nibwnYakp/evHtmHpIvDfryPYit+vBvgb4k+y6rdaBPJiO6HnW4PQSKPmA+qjP/Aa95rzKkeWTRSCiiioGFFFFABRRRQAtcP8AFv8A5EC6/wCu0X/oQruK4f4t/wDIgXX/AF2i/wDQhQB5b8Vf+R5n/wCveH/0AVxVdr8Vf+R5n/694f8A0AVxVABRRRQAUUUUAFFFFABRRRQAUUUUAFFFFABRRRQAUUUUAFFFFABRRRQAUUUUAFFFFABRRRQAUUUUAFFFFABRRRQAUUUUAFFFFABRRRQAUUUUAFFFFABRRRQAUUUUAFFFFABRRRQAUUUUAFFFFABRRRQAUUUUAFFFFABRRRQAUUUUAFFFFABRRRQAUUUUAFFFFABRRRQAUUUUAFFFFABRRRQAUUUUAFd58J/+Rj1H/sFzfzSuDrvPhP8A8jHqP/YLm/mlAHqfwt/5JxpP/bb/ANHPXYVx/wALf+ScaT/22/8ARz12FABRRRQAUUUUAFFFFABRRRQAlFFFABRRRQAUUUUAec/GtWfwEFRSx+1x8AZ7NXzr9nn/AOeMn/fJr7QpMVtTrcitYTR8X/Z5/wDnhJ/3yaPs8/8Azwk/75NfaGKMVp9afYLHxf8AZ5/+eEn/AHyaPs8//PCT/vk19oYoxR9afYLHxf8AZ5/+eEn/AHyaPs8//PCT/vk19oYoxR9afYLHxf8AZ5/+eEn/AHyaPs8//PCT/vk19oYoxR9afYLGF4JBHgbQgQQRYQgj/gAreoorleruM8p+L/gW/wDEDWusaTCZ7m3j8maFfvMmSQV9cEtx7+1eGXOlajZyGO5sLqBx1WSFlI/MV9k0YzW9Ou4KwrHxd9nn/wCeMn/fJr698NAjwtpIIwfscPH/AAAVp4pamrV9p0BKwUUUVkMK8s+Knw4m8Q7dZ0eJDqKLtmizgzqOhHbcPfqPoK9ToqoycXdAfG11pWo2MzQ3djcwSKcFZImU/qKr/Z5/+eEn/fJr7RxSYro+tPsKx8xfDjxVd+EvESeakg067IjulKnCjs/4Z/LNfTiurxq6sCpGQQeopcUtY1J87vYEj5s+Lusy6541kggV5LawT7OhVeC/Vz+fH/Aa4L7PP/zwk/75NfaGKTFaRxHKrJBY+VPDPw/1/wATXsccNlNb2pP7y6njKoo9s/ePsP0r6d0XSbbQtGtNLtBiC2jCLnqfUn3Jyfxq/RWdSq57jsFFFFZgFFFFABSMoZSGAIPUHvS0UAfJfjDw7NoHivUdPSCTyUlLQ4U48tuV578ED6g1hfZ5/wDnhJ/3ya+0MUYrpWJaVrCsfHukXV7o2sWepQQyebbSrKBt64PT8elfXWn30Opafb3tuSYZ41kQkYOCM1YxS1nUqc+tgSCiiishhRRRQAUUUUALXD/Fv/kQLr/rtF/6EK7iuH+Lf/IgXX/XaL/0IUAeW/FX/keZ/wDr3h/9AFcVXa/FX/keZ/8Ar3h/9AFcVQAUUUUAFFFFABRRRQAUUUUAFFFFABRRRQAUUUUAFFFFABRRRQAUUUUAFFFFABRRRQAUUUUAFFFFABRRRQAUUUUAFFFFABRRRQAUUUUAFFFFABRRRQAUUUUAFFFFABRRRQAUUUUAFFFFABRRRQAUUUUAFFFFABRRRQAUUUUAFFFFABRRRQAUUUUAFFFFABRRRQAUUUUAFFFFABRRRQAUUUUAFFFFABXefCf/AJGPUf8AsFzfzSuDrvPhP/yMeo/9gub+aUAep/C3/knGk/8Abb/0c9dhXH/C3/knGk/9tv8A0c9dhQAUUUUAFFFFABRRRQAUUUUAJRRRQAUUUUAFFFFABRXIfETXL/w/4aW906RY5zOqbmUMMEHPB+leVf8AC0/Ff/P7F/34T/ColNRdmeng8pxGLp+0p2ttqz6Eor56/wCFp+K/+f2L/vwn+FH/AAtPxX/z+xf9+E/wpe1idf8Aq7jPL7z6For56/4Wn4r/AOf2L/vwn+FH/C0/Ff8Az+xf9+E/wo9rEP8AV3GeX3n0LRXz1/wtPxX/AM/sX/fhP8KP+Fp+K/8An9i/78J/hR7WIf6u4zy+8+haK+ev+Fp+K/8An9i/78J/hR/wtPxX/wA/sX/fhP8ACj2sQ/1dxnl959C0V89f8LT8V/8AP7F/34T/AAo/4Wn4r/5/Yv8Avwn+FHtYh/q7jPL7z6For56/4Wn4r/5/Yv8Avwn+FH/C0/Ff/P7F/wB+E/wo9rEP9XcZ5fefQtFfPX/C0/Ff/P7F/wB+E/wo/wCFp+K/+f2L/vwn+FHtYh/q7jPL7z6For56/wCFp+K/+f2L/vwn+FH/AAtPxX/z+xf9+E/wo9rEP9XcZ5fefQtFfPX/AAtPxX/z+xf9+E/wo/4Wn4r/AOf2L/vwn+FHtYh/q7jPL7z6For56/4Wn4r/AOf2L/vwn+FH/C0/Ff8Az+xf9+E/wo9rEP8AV3GeX3n0LRXz1/wtPxX/AM/sX/fhP8KP+Fp+K/8An9i/78J/hR7WIf6u4zy+8+haK+ev+Fp+K/8An9i/78J/hR/wtPxX/wA/sX/fhP8ACj2sQ/1dxnl959C0V89f8LT8V/8AP7F/34T/AAo/4Wn4r/5/Yv8Avwn+FHtYh/q7jPL7z6For56/4Wn4r/5/Yv8Avwn+FH/C0/Ff/P7F/wB+E/wo9rEP9XcZ5fefQtFfPX/C0/Ff/P7F/wB+E/wo/wCFp+K/+f2L/vwn+FHtYh/q7jPL7z6For56/wCFp+K/+f2L/vwn+FH/AAtPxX/z+xf9+E/wo9rEP9XcZ5fefQtFfPX/AAtPxX/z+xf9+E/wo/4Wn4r/AOf2L/vwn+FHtYh/q7jPL7z6For56/4Wn4r/AOf2L/vwn+Fe1eEtQuNU8LadfXbB55otzsBjJye1OM1LY4sbldfBxU6trPTQ26KKKs84KKKKACiiigBa4f4t/wDIgXX/AF2i/wDQhXcVw/xb/wCRAuv+u0X/AKEKAPLfir/yPM//AF7w/wDoAriq7X4q/wDI8z/9e8P/AKAK4qgAooooAKKKKACiiigAooooAKKKKACiiigAooooAKKKKACiiigAooooAKKKKACiiigAooooAKKKKACiiigAooooAKKKKACiiigAooooAKKKKACiiigAooooAKKKKACiiigAooooAKKKKACiiigAooooAKKKKACiiigAooooAKKKKACiiigAooooAKKKKACiiigAooooAKKKKACiiigAooooAKKKKACu8+E//Ix6j/2C5v5pXB13nwn/AORj1H/sFzfzSgD1P4W/8k40n/tt/wCjnrsK4/4W/wDJONJ/7bf+jnrsKACiiigAooooAKKKKACiiigBKKKKACiiigAooooA8/8Ai/8A8iWn/X0n8mrwevoP4m6Xfav4VW20+2kuJhcI2xBk4wcmvHf+EF8Uf9AS7/75rnqxblofZ5BiKNPCtTkk7vdnPUV0P/CC+KP+gJd/980f8IL4o/6Al3/3zWfLLse39dw//PxfejnqK6H/AIQXxR/0BLv/AL5o/wCEF8Uf9AS7/wC+aOWXYPruH/5+L70c9RXQ/wDCC+KP+gJd/wDfNH/CC+KP+gJd/wDfNHLLsH13D/8APxfejnqK6H/hBfFH/QEu/wDvmj/hBfFH/QEu/wDvmjll2D67h/8An4vvRz1FdD/wgvij/oCXf/fNH/CC+KP+gJd/980csuwfXcP/AM/F96Oeorof+EF8Uf8AQEu/++aP+EF8Uf8AQEu/++aOWXYPruH/AOfi+9HPUV0P/CC+KP8AoCXf/fNH/CC+KP8AoCXf/fNHLLsH13D/APPxfejnqK6H/hBfFH/QEu/++aP+EF8Uf9AS7/75o5Zdg+u4f/n4vvRz1FdD/wAIL4o/6Al3/wB80f8ACC+KP+gJd/8AfNHLLsH13D/8/F96Oeorof8AhBfFH/QEu/8Avmj/AIQXxR/0BLv/AL5o5Zdg+u4f/n4vvRz1FdD/AMIL4o/6Al3/AN80f8IL4o/6Al3/AN80csuwfXcP/wA/F96Oeorof+EF8Uf9AS7/AO+aP+EF8Uf9AS7/AO+aOWXYPruH/wCfi+9HPUV0P/CC+KP+gJd/980f8IL4o/6Al3/3zRyy7B9dw/8Az8X3o56iuh/4QXxR/wBAS7/75o/4QXxR/wBAS7/75o5Zdg+u4f8A5+L70c9RXQ/8IL4o/wCgJd/980f8IL4o/wCgJd/980csuwfXcP8A8/F96Oeorof+EF8Uf9AS7/75o/4QXxR/0BLv/vmjll2D67h/+fi+9HPUV0P/AAgvij/oCXf/AHzR/wAIL4o/6Al3/wB80csuwfXcP/z8X3o56vpPwD/yI2j/APXD+prw3/hBfFH/AEBLv/vmvePBlpcWPhHTLW6iaKeKEK8bdVOTWtJNPU+f4ir0qlCChJPXo/I36KKK3PkQooooAKKKKAFrh/i3/wAiBdf9dov/AEIV3FcP8W/+RAuv+u0X/oQoA8t+Kv8AyPM//XvD/wCgCuKrtfir/wAjzP8A9e8P/oAriqACiiigAooooAKKKKACiiigAooooAKKKKACiiigAooooAKKKKACiiigAooooAKKKKACiiigAooooAKKKKACiiigAooooAKKKKACiiigAooooAKKKKACiiigAooooAKKKKACiiigAooooAKKKKACiiigAooooAKKKKACiiigAooooAKKKKACiiigAooooAKKKKACiiigAooooAKKKKACiiigAooooAK7z4T/APIx6j/2C5v5pXB13nwn/wCRj1H/ALBc380oA9T+Fv8AyTjSf+23/o567CuP+Fv/ACTjSf8Att/6OeuwoAKKKKACiiigAooooAKKKKAEooooAKKKKACiiigAooooAKKKKACiijNABRRRQAUUZozQAUUUUAFFGaM0AFFFFABRRRQAUUUUAFFFFABRRRQAUgZScAiqup3bWGmz3SW81w8SFlhhXc8h7AD3ryDwN4Y8Yan4xuPEWs3F7pcbSl5UyUac9k2n+ADA5HQYHqKjG6buB7VRQOlFSAUUUUAFFFFABRRRQAUUUUAFFFFABRRRQAUUUUAFFFFAC1w/xb/5EC6/67Rf+hCu4rh/i3/yIF1/12i/9CFAHlvxV/5Hmf8A694f/QBXFV2vxV/5Hmf/AK94f/QBXFUAFFFFABRRRQAUUUUAFFFFABRRRQAUUUUAFFFFABRRRQAUUUUAFFFFABRRRQAUUUUAFFFFABRRRQAUUUUAFFFFABRRRQAUUUUAFFFFABRRRQAUUUUAFFFFABRRRQAUUUUAFFFFABRRRQAUUUUAFFFFABRRRQAUUUUAFFFFABRRRQAUUUUAFFFFABRRRQAUUUUAFFFFABRRRQAUUUUAFFFFABRRRQAV3nwn/wCRj1H/ALBc380rg67z4T/8jHqP/YLm/mlAHqfwt/5JxpP/AG2/9HPXYVx/wt/5JxpP/bb/ANHPXYUAFFFFABRRRQAUUUUAFFFFACUUUUAFFFFABRRRQBwHxg1C90zwSLiwvLi0n+1Rr5kEpRsENkZHNZXwS1bUdV0zVn1HULq8ZJowjXEzSFRtPTcTirvxu/5EEf8AX5F/Jqx/gF/yCdZ/67x/+gmt0l7G/mI674p3t1p/w71K6srma2uEMW2WGQoy5lUHBHPQmvFvBnxH1fR/EtvNquqXt7YSHy50uJ2kCqf4wCTgjr7jIr2L4vf8kx1X6w/+jUrwLTPC1zq/hXU9ZtA0j6dInmxAZzGQSWH0x+RPpV0VFwfMHU+p77VrTT9Gl1WaZPskURmMinIK4yMeue3rmvmHWfiB4j1TV7q9h1fULOKVyY7eC6dEjXsAAQOmOe9Nu/Geqah4NsfCxLGCCUncpJaRf4EI9Ac/p6VB4q8Lz+FX022uyRd3NmLiZD/yzJdht/AKM++aulSUH724mfT/AIXlkuPCejTTSPJLJYwM7uxLMxjBJJPUmsfx/wCN4fBejrMEWa+uCUt4Scc45Y/7I4+uQPetXwj/AMiZof8A2D7f/wBFrXgfxlvZbr4h3MLklLaGKJB6AqH/AJtXPTgpTsxlVdR8fePLiVraXUbqMH5kgbyoV9uMLn6802dvH/gZ0nnk1Ozj3dWk82En0PJQn619DeEdHg0Lwtp+nwKuI4VLsB95yMs34kmrur6Va61pN1pt5GHt7lCjjH5Ee44I+lW6yva2gWOR+G3xBTxhZPbXYji1W3GZETgSr/fUfoR249a7TUGK6dcspIYROQQeQcGvmP4e3Uuj/EzTUjbJNybV8dGDZU/0P4V9N6h/yC7r/ri/8jUVYKMtAR8t6TrPjbXL9bHTNa1m4uWBYRrfuCQOT1ati+svilpNq95d3GvJDENzsL1pAoHcgMeK53wf4lbwl4hj1ZbUXJRHTyy+zO4Y64NdxrPxwvdT0m5soNGgt2uI2iMrTmTaGGDgbRzg10yUuZcq0EdN8JPiBqXiG8uNH1iUTzxw+dDcbQGKggFWx16gg/XNem6s7R6PfOjFXW3kKspwQQp5FeM/AvSrU399qrX0DXQhMK2qt86qWBLsPTgAY969k1n/AJAeof8AXtJ/6Ca5qqSnZFI8G+FXiPXNR8f2VtfazqN1A0cpMU907qcIccE4r6GPIr5m+D3/ACUmw/65y/8AoBr6aPSqxCSloCPnX4aeI9dv/iTplrea1qNxbu026Ka6d0OInIyCcdQK+iq+YvhT/wAlT0r/AHp//RMlfTtKukpK3YSCvJ/jdq2paTaaM2m6hd2bSSShzbzNGWwFxnaRnrXrFeN/H7/jz0P/AK6TfySppazQM7P4WXt1qHw7026vbma5uHMu6WaQuzYlYDJPPQCuxrh/hD/yTHSvrN/6Neu2kdY42d2CqoJJJwAKmfxMaPJfjX4sudMt7LRtPuZILif9/M8TlWVBwoyPU5/75rD+Dfi69fxNNpWp389wl3FmHz5S+JF5wM9Mrn8hXOzNN8Svirhcm2nnwP8AYt07/UqM/U1J8QtKl8F/EZb+wjMUMki3ttjgBs5Zfpuzx6EV1KEeX2fUk+lqwPHFxNa+B9Znt5pIZo7V2SSNirKcdQRyDWjouq2+t6NZ6lan9zcxCRQeoz1B9weKyvH/APyIGu/9eb/yrkitbFHzzo+p+O9fuHt9K1fW7qWNd7Kl9JkLnGeW96v3p+JuhQm+vLnX4oY+Wke4eRF/3uSMfWp/hJ4j0nw1r99c6vdi2hkttiMUZstuBx8oPYV6J4t+KnhSfwxqNpZXrXlxc28kKRrA6jLKRklgBgZzXZOTU7KOghfhP4/vfFK3OmaqyPfWyCRJVUKZUzg5A4yCRyOua7PxjPLbeC9angleKaOymdJI2KsrBDggjoa8a+BOnzyeKb7UAp+zwWpiZu25mUgfkpP5V7F43/5ETXv+vCb/ANANYVIpVLIOh5d8Fdd1fVfEt/FqOq3t5GlnuVLi4eQA71GQCTzXt9eAfAb/AJGrUv8Ary/9nWvf6VdWm7AjC8Za8vhvwnqGp5XzYo8Qg95Dwv15IP0FfNWkeNdd03W7TUH1W+nWKYO8TzsyuufmBBOORmu/+OfiPzryz8PW8oKwj7RcqP754QH6DJ/4EKzvFfw+Oj/C/SNREeL63bzLzA/hlxjP+6dq/ia1pKMYrm6ge/208d1axXELh4pUDow6FSMg/lUtea/BjxGNV8KHTJpS1zpp2YPeI8p+XI9sCvSq55R5W0MKKKKkAooooAKKKKAFrh/i3/yIF1/12i/9CFdxXD/Fv/kQLr/rtF/6EKAPLfir/wAjzP8A9e8P/oAriq7X4q/8jzP/ANe8P/oAriqACiiigAooooAKKKKACiiigAooooAKKKKACiiigAooooAKKKKACiiigAooooAKKKKACiiigAooooAKKKKACiiigAooooAKKKKACiiigAooooAKKKKACiiigAooooAKKKKACiiigAooooAKKKKACiiigAooooAKKKKACiiigAooooAKKKKACiiigAooooAKKKKACiiigAooooAKKKKACiiigAooooAK7z4T/wDIx6j/ANgub+aVwdd58J/+Rj1H/sFzfzSgD1P4W/8AJONJ/wC23/o567CuP+Fv/JONJ/7bf+jnrsKACiiigAooooAKKKKACiiigBKKKKACiiigAooooA84+N3/ACII/wCvyL+TVj/AL/kE6z/13j/9BNdx488Ky+MPD39lxXSWzecsvmOhYcZ4xn3ql8O/A83gizvoJr2O6NzIrgpGV24BHcmtuZez5eoiP4vf8kx1X6w/+jUrk/gMiyaVriMoZWljBBGQRtavRfGnh+TxT4Vu9HinWB5ymJGXcBtcN0/Csj4d+Bp/BFtfQzXsd39qdGBSMrtwCO596SkvZuPUOpz+ifCSDTviHcam6g6TblZ7OLdnMh52nvhT09fl965H47/8jlY/9g9f/RklfQleb/EH4ZXPjTXLfUIdTitVithAUeIsSQzHPUf3qqnU99OTCx1/hH/kTND/AOwfb/8Aota8Z+N/h6a18Qw64i5trxFidsfdlUYwfquMfQ17jo1g2l6HYaeziRrW2jgLgYDFVC5x+FP1LTLPWNPmsb+3Se2mXa6OOv8AgfftUQnyz5gPO/h18TdIvNCtdM1e+jtNQtoxFunbakqrwGDHjOMZB71o+M/ihouhaTMum39ve6m6kQRwsJFU/wB5iOAB1xnJrktY+A5e6eTRtWWOFuVhukJK/wDAh1/Ko9L+As/2lW1bV4/IByyWqHc3tubp+RrS1JvmuGpz/wAH/D8+s+M01SRGNrp+ZXkPRpCDtH1zz+FfQ2o/8gu7/wCuL/yNQaLomn+H9Mj0/TbdYLePkAdSe5J6k+9W7qIz2k0IODIjKD6ZGKzqT55XBHy/8Mv7K/4TWD+2vsX2LypN32zb5edvGd3Gc17XfH4YCzl+0f8ACM+WVOfK8nd+G35s/TmuFHwCvf8AoPW//gOf8aUfAK8yM6/Bj2tz/wDFVtOVOTvzAjj/AIf3DW/xO046UZPIkumjUHqYTnOf+A8/hX0rrP8AyA9Q/wCvaT/0E1y3gr4Z6V4OmN4s0l5qBQp58ihQoPXavbP1JrsL63N3p9zbBgpmiaMMR0yMZrKrNSldDR82fB7/AJKTYf8AXOX/ANANfTJ6V5Z4L+Et14U8T2+ryarDcLErqY1hKk7lI65969TbOOKK01KV0CPlr4b39ppnxH068vriO3to2m3yyNtVcxOBk/UivoX/AITzwn/0MOnf+BC15a3wEvWYt/b1uMnP/Huf8aT/AIUFe/8AQet//Ac/41pN05u7Ykey6Xrml60kj6Zf292sZAcwuGCk+uK8q+P3/Hnof/XSb+SV1/w88DzeCLS9gmvY7v7TIrgpGV24BHcmm/ETwJP44hsI4b6O0+ys7EvGW3bgPQj0rODjGd76AJ8If+SZaV9Zv/Rr1X+L3iL+w/BslrE2LnUSbdOeiY+c/lx/wKuh8F+H5PC3hW00eW4Wd4C5MirtB3OW6fjXL+P/AIcah411eC5XVoba3t4tkcTRFuScsc578fkKE4upd7B0PGPDvhDxbqlr/aWg2dwYixj86K4WIn1HLA4q1rfgvxzBYPfaxZ3cltbKWZ5bpZdg7kDcT9cV9IeHdFh8PeH7LSoMbLaMKWAxubqzficn8av3VvHd2k1tMgeKVDG6nupGCKv6w73sFjyX4F+IDPpt7oUz5a2bzoAf7jH5h9A2D/wKu88f/wDIga7/ANeb/wAq4rwt8JNR8L+J7bV7fW4njiYh4vJILxnIKk5/H6gV6J4j0ttb8OahpaSiJrqFog5GQue+Kibjz3QdD5v+Hfg628aaxdWVzdS26wweaGiAJJ3AY5+tQ+O/Bs3gvXltSXnspVDwTOMbx/Epx3B/Qj1r2X4ffDW48Fatc3s2ox3Qng8rakRXHzA55J9K6Txl4UtvF+gS6dMQkud8ExGfKcdD9OxHoa1df3/ILFP4cXWiXng60l0S2itYR8s0CHLJKPvBj1J9z1GKv+N/+RE17/rwm/8AQDXL+Afh5qvgnU5Zf7YhubO4XE0AiK8j7rA56jkfQ12uv6a2seH9Q01JBG13bvCHIyF3KRnH41g7c109APEfgN/yNWpf9eX/ALOte8Xt5Bp9jPeXLiOCCNpJGPZQMk/pXA/D34a3HgrWLm9m1KK6WaDygqRFcfMDnk+1dJ410G+8S+G5dJsr1LQzsolkZC2UByQMEdSB+GaqrJSndbAj5teDWPHniy+n0+1a4vLh3n8sMBtTPHJIGAMCt6bwJ8S54Wintr+SJhhke/RgR7gvXrfw8+Ho8EC9ea6S7ubkqPMWPbtQduSepOT9BXdVpKvZ2itAsfMHw+1a58IfEGG3u1MKySmyu43/AIctj9GAOfTNfT9eXeNfhI/ifxLJq1nqMVn5qKJEaItlwMbsgjsB+Vei6VBdWulWsF9OtxdRxKkkyjHmMBgtj3rOrKM7Nbgi5RRRWQwooooAKKKKAFrh/i3/AMiBdf8AXaL/ANCFdxXD/Fv/AJEC6/67Rf8AoQoA8t+Kv/I8z/8AXvD/AOgCuKrtfir/AMjzP/17w/8AoAriqACiiigAooooAKKKKACiiigAooooAKKKKACiiigAooooAKKKKACiiigAooooAKKKKACiiigAooooAKKKKACiiigAooooAKKKKACiiigAooooAKKKKACiiigAooooAKKKKACiiigAooooAKKKKACiiigAooooAKKKKACiiigAooooAKKKKACiiigAooooAKKKKACiiigAooooAKKKKACiiigAooooAK7z4T/8jHqP/YLm/mlcHXefCf8A5GPUf+wXN/NKAPU/hb/yTjSf+23/AKOeuwrj/hb/AMk40n/tt/6OeuwoAKKKKACiiigAooooAKKKKAEooooAKKKKACiiigAooooAKKKKACiiigAooooAKKKKACiiigAooooAKKKKACiiigAooooAKKKKACiiigAooooAKKKKACiiigAooooAKKKKACiiigAooooAKKKKACiiigAooooAWuH+Lf8AyIF1/wBdov8A0IV3FcP8W/8AkQLr/rtF/wChCgDy34q/8jzP/wBe8P8A6AK4qu1+Kv8AyPM//XvD/wCgCuKoAKKKKACiiigAooooAKKKKACiiigAooooAKKKKACiiigAooooAKKKKACiiigAooooAKKKKACiiigAooooAKKKKACiiigAooooAKKKKACiiigAooooAKKKKACiiigAooooAKKKKACiiigAooooAKKKKACiiigAooooAKKKKACiiigAooooAKKKKACiiigAooooAKKKKACiiigAooooAKKKKACiiigArvPhP/yMeo/9gub+aVwdd58J/wDkY9R/7Bc380oA9T+Fv/JONJ/7bf8Ao567CuP+Fv8AyTjSf+23/o567CgAooooAKKKKACiiigAooooAYjFi2UK4OBnHPvTqKKACiiigAooooAKKKKACiiigAooooAKKKKACiiigAooooAKKKKACiiigAooooAKKKKACiiigAooooAKKKKACiiigAooooAKKKY8qRgl2Cgckk4oAfRWfNruk2/+v1Kzix/fnUf1rLufHvhm1Yq+qxMc4/dK0g/NQalyit2bQw9afwQb+TOkoriJvin4djGYzdzcZ+SHH8yKoTfF7TgD5Gm3T+m8qv8AImodemup1QyrGy2pP8vzPRqK8nn+MFweLfSIl56yTFsj6ACsub4q+IpRhUsouOqRH+rGoeKp9zqhw/jpfZS+a/Q9rzijIrwK5+IHia5BB1JkU9o40X9QM1lzeINZuGJm1W9fJzgztj8s1DxcOiOqHDGJfxTS+9n0g0iopZmVQOSScVRn1zSrYEz6lZx46751H9a+bpJZJSDJIzkdCzZplQ8Z2R1Q4WX2qv4f8E+gLnx74ZtTh9ViY5x+6DSf+gg0aR450bW9Uj0+xeZ5nUsCYyBwM96+f67H4Y/8jvbf9cpP/QTRDFSlJKxWJ4ew9DDzqczbSb6f5HulcP8AFv8A5EC6/wCu0X/oQruK4f4t/wDIgXX/AF2i/wDQhXcfHnlvxV/5Hmf/AK94f/QBXFV2vxV/5Hmf/r3h/wDQBXFUAFFFFABRRRQAUUUUAFFFFABRRRQAUUUUAFFFFABRRRQAUUUUAFFFFABRRRQAUUUUAFFFFABRRRQAUUUUAFFFFABRRRQAUUUUAFFFFABRRRQAUUUUAFFFFABRRRQAUUUUAFFFFABRRRQAUUUUAFFFFABRRRQAUUUUAFFFFABRRRQAUUUUAFFFFABRRRQAUUUUAFFFFABRRRQAUUUUAFFFFABRRRQAV3nwn/5GPUf+wXN/NK4Ou8+E/wDyMeo/9gub+aUAep/C3/knGk/9tv8A0c9dhXH/AAt/5JxpP/bb/wBHPXYUAFFFFABRRRQAUUUUAFFFFACUUUUAFFFFABRRRQAUUUUAFFFFABRRRQAUUUUAFFFFABRRRmgAoozSEgdaAFoqldaxptkSLq/tYSDgiSZVx+ZrNm8b+G4CQ+r25/3CX/lmk5Jbs1hQqz+CLfomb9FchN8TfDEYyl3LLxnCQMP5gVnXPxb0ZFIgs72VuMZVVH55z+lQ61NdTphlmMntSf3W/M9AozXlE3xgmJ/caMi+7zk5/AKKzp/ixrkilYbayiyMZ2MxHuMnH6VDxNNdTrhkGPl9i3q0e0ZFGa8Dn+Ifiecn/iZGNT/DHEgx+OM1nzeK/EE/39ZvuuflmZf5VDxcOiOuHDOJfxSivv8A8j6LLAdSKqXOr6bZ5+1ahaw46+ZMq4/M183zX13cZ866nlyMHfITx+NV6h4zsjphws/t1fuX/BPoSbxt4bg+9q9secfIxf8Almsy4+J/huAfu557jjP7uFh+HzYrw6is3i59EdcOGcMvik39x67N8XtOUnyNNun9N7Kv8iaoTfGCU8Q6Mi89XuCcj8FFeY0VDxNR9TqhkGAjvC/q2d7N8WNccERW1lHkYzsYke/3qy7j4ieKJycal5SntHEgx+OM1y1FQ69R9TqhlWChtSX5/mbE/ivxBcf6zWb3rnCzFR+lZcs807BppXkIGAXYk/rUdFQ5Se7OuFClD4IpfJBRRRUmgUUUUwCiiikMKKKKACiiigArsfhj/wAjvbf9cpP/AEE1x1dh8Mf+R3tv+uUn/oJrSl/EXqcOZf7nV/wv8j3WuH+Lf/IgXX/XaL/0IV3FcP8AFv8A5EC6/wCu0X/oQr2D8xPLfir/AMjzP/17w/8AoAriq7X4q/8AI8z/APXvD/6AK4qgAooooAKKKvaVdWFpdNJqOm/b4ShURee0WGyPmyvtkY96AK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dN/bfhf/AKFD/wAqcv8AhR/bfhf/AKFD/wAqcv8AhQBzNFdN/bfhf/oUP/KnL/hR/bfhf/oUP/KnL/hQBzNFXtVurC7ulk07TfsEIQKYvPaXLZPzZb2wMe1UaACu8+E//Ix6j/2C5v5pXB13nwn/AORj1H/sFzfzSgD1P4W/8k40n/tt/wCjnrsK4/4W/wDJONJ/7bf+jnrsKACiiigAooooAKKKKACiiigBKKKMj1FABRVafULK2OJ7yCI9PnkC/wAzWXc+MvD1r/rNXtT1/wBXIH6f7uaTkluzSFGpP4Yt/I3aK46b4m+GYgdl1NLx/BA39QKoTfFvRUyIrO+kPqVVR/6F/Sodamt2dUMsxk9qT+49Aory+b4wIB+40dyfV58fyU1k3HxZ1uQ4htbKIY7qzHP54/SoeJprqdUMhx8t4W9Wj2agnArwmb4leKJSdt7HFn+5CvH5g1lXHizxDcnMms3vfhJSg59lxWbxkOh1w4ZxT+KUV9/+R9E7h3xVebU7G2JE95bxEcfPIB/OvmyW9u5/9ddTScY+eQnj8agqHjOyOqHCz+3V/D/gn0TceMPD1txJrFmTzwkgfp9M4rKm+JvhmL7l1LNxn5IGH8wK8LoqXjJdEdUOGMMvjm39yPY7j4t6OgIgsryVh/eVVB/Un9KypvjDOSRBo0ajnBecnPpwFFeY0Vm8VUfU64cP4GO8W/Vv9LHfT/FnXJARFa2MYI67GJH/AI9is6b4k+Jpc7byKLP9yFePzBrkqKh16j6nTDKcFDakvz/M2bnxb4gujmXWLzqT+7lKD/x3FZ0t/eTjE11PJxj55CePxNV6Khzk92dUMNRh8MEvkgooopG4UUUUAFFFFIAooooAKKKKACiiigAooooAKKKKACiiigAooooAKKKKACiiigAooooAKKKKACuw+GP/ACO9t/1yk/8AQTXH12Hwx/5He2/65Sf+gmtKX8Repw5l/udX/C/yPda4f4t/8iBdf9dov/QhXcVw/wAW/wDkQLr/AK7Rf+hCvYPzE8t+Kv8AyPM//XvD/wCgCuKrtfir/wAjzP8A9e8P/oAriqACiiigAooooAKKKKACiiigAooooAKKKKACiiigAooooAKKKKACiiigAooooAKKKKACiiigAooooAKKKKACiiigAooooAKKKKACiiigAooooAKKKKACiiigAooooAKKKKACiiigAooooAKKKKACiiigAooooAKKKKACiiigAooooAKKKKACiiigAooooAKKKKACiiigAooooAKKKKACiiigAooooAK7z4T/APIx6j/2C5v5pXB13nwn/wCRj1H/ALBc380oA9T+Fv8AyTjSf+23/o567CuP+Fv/ACTjSf8Att/6OeuwoAKKKKACiiigAooooAKyvE13PYeGdRu7Z/LnigZkbAOD9DxWrWH4y/5E3Vv+vZqmbtFm+GipV4J7XX5nic3jPxHP9/WLkf7jbP5YrNudT1C9B+1X11PkYPmzM3H4mqlFeQ5ye7P06GGoU/ggl6JBRRRUmwUUUUhhRRRQAUUUUAFFFFABRRRQAUUUUAFFFFMAooopAFFFFABRRRQAUUUUwCiiikAUUUUAFFFFABRRRQAUUUUAFFFFABRRRQAUUUUAFFFFABRRRQAUUUUAFdj8Mf8Akd7b/rlJ/wCgmuOrsPhj/wAjvbf9cpP/AEE1pS/iL1OHMv8Ac6v+F/ke61w/xb/5EC6/67Rf+hCu4rh/i3/yIF1/12i/9CFewfmJ5b8Vf+R5n/694f8A0AVxVdr8Vf8AkeZ/+veH/wBAFcVQAUUUUAFFFFABRRRQAUUUUAFFFFABRRRQAUUUUAFFFFABRRRQAUUUUAFFFFABRRRQAUUUUAFFFFABRRRQAUUUUAFFFFABRRRQAUUUUAFFFFABRRRQAUUUUAFFFFABRRRQAUUUUAFFFFABRRRQAUUUUAFFFFABRRRQAUUUUAFFFFABRRRQAUUUUAFFFFABRRRQAUUUUAFFFFABRRRQAUUUUAFFFFABXefCf/kY9R/7Bc380rg67z4T/wDIx6j/ANgub+aUAep/C3/knGk/9tv/AEc9dhXH/C3/AJJxpP8A22/9HPXYUAFFFFABRRRQAUUUUAFYfjL/AJE3Vv8Ar2atysPxl/yJurf9ezVM/hZ0YT/eIeq/M+dqKKK8U/VAooooAKKKKACiiigAooooAKKKKAN/wbpVrrXie2sbxWaCQOWCtg8KSOfwrv8AUfCvgLSbhbe/na3lZd4V52yRkjP6GuN+G/8AyO9l/uyf+gGtj4pWF5c+J7d7e0nlQWagtHGWGd78ZArrp2VLmtd3Pm8e51MyjQ9q4Rcb6O3cv/2R8Nf+ggP+/wC9c/4tsfCFtpcT6Bc+bdGYBh5jN8mDnr74rmf7I1L/AKB93/35b/CoJ7W4tSouIJYS3IEiFc/nUSqXVuVI68PgVCrGSxEpW6Xvc6Lwb4Pl8UXUjSSNDZQ4Ekij5iT/AAj3rsbzRvhzosn2a/cPODhv30rMD7hDgU/4TXUDaJe2XmL9oFwZCuedpVQD+YNcfrPw/wDENhcyslq97CSWE0PzFvqvXP4VqkoU1KMb3PPq1pYjHVKNas6cY7JO1/mdbc/D3w9rentdeH7zY3OwrL5iE+hzyPzrgNHsLKHxQljr58i2jd0uMsRtIBxyPcCtHwr4iufBV/c/a7GcrOgUwvmM7geDyPr+dY2v6quta5daisHkCdg3l7t2OAOuB6ZrOcoWUktex24Oji4zqUJzcqbWkuv9f5HoH9k/DUf8v4/7/vWpqHgfwZpdqLm982CEkKHadsZPSvGfSvavif8A8iWn/XeP+RrSE4yhKXKtDz8bhq2Hr0aUa82puz19P8zCu9K+HS2czQX4MwjYoPOblscfrXA6Po95rmox2NlHulfkk8BVHUn2qhXsHwosI7fQLrUGUCSaYruP9xQP6k1nBKtNK1kd+IlPK8LKpzubdkubWzGDwF4U8P2aT65dtIT1MspjVj6Kq8/qaZZ+H/h7r5MGmy7JugCzSK5+gfr+Vec+INZuNe1m4vZ3JDMRGvZE7AVmq7I6ujFWU5BBwQabrQTsoqxFPK8VOnz1K8lN+ei+R1Hi/wAFXPhmQTRuZ7BzhZccqfRv8apeDtLtdZ8T2theKzQSB9wVsHhSev4V6rosw8Z/D5orpt0zxNBIx/vr0b69DXnHw7Ur46slPUCQH/vhqbpRVSLWzIw+OrVMHXhVf7ymmr/J2Z2eo+E/AekXCwX87QSsu8K87ZI6Z/Q1Xi0P4cTyiKO/Te3Tdcso/M1l/FeCaXxNamOJ3H2RRlVJ/iauGi069nkEcVncSOeirEST+lOc1GXKoIyweEnXw0a08RJNrud74u+HMGmaU+p6RLK8cQ3SwyEMdvdgR6VyPhbT7fVfE1jY3SloJnIcA4JGCev4V67ZRTaP8M2i1aQCWOzkDhz0BztT6gELXlngX/kdtL/66H/0E0VKcVVjZbl4DF1qmErqcubkvaXfRml8QvDmneHbmxj0+N0WZHZ9zluQRjr9a1tA8GaPqHgL+1riKQ3flTNuEhAypbHH4Cl+L/8Ax+6V/wBcpP5it/wl/wAkoP8A1wuP/QnqlCPtZK3Q5quKrLLKNRTfM5au+u7PFaKO9FcJ9cFFFFABRRRQAUUUUAFFFFABRRRQAUUUUAFdh8Mf+R3tv+uUn/oJrj67D4Y/8jvbf9cpP/QTWlL+IvU4cy/3Or/hf5HutcP8W/8AkQLr/rtF/wChCu4rh/i3/wAiBdf9dov/AEIV7B+YnlvxV/5Hmf8A694f/QBXFV2vxV/5Hmf/AK94f/QBXFUAFFFFABRRRQAUUUUAFFFFABRRRQAUUUUAFFFFABRRRQAUUUUAFFFFABRRRQAUUUUAFFFFABRRRQAUUUUAFFFFABRRRQAUUUUAFFFFABRRRQAUUUUAFFFFABRRRQAUUUUAFFFFABRRRQAUUUUAFFFFABRRRQAUUUUAFFFFABRRRQAUUUUAFFFFABRRRQAUUUUAFFFFABRRRQAUUUUAFFFFABRRRQAV3nwn/wCRj1H/ALBc380rg67z4T/8jHqP/YLm/mlAHqfwt/5JxpP/AG2/9HPXYVx/wt/5JxpP/bb/ANHPXYUAFFFFABRRRQAUUUUAFYfjL/kTdW/69mrcrD8Zf8ibq3/Xs1TP4WdGE/3iHqvzPnaiiivFP1QKKKKACiiigAooooAKKKKACiiigDrPhv8A8jvZf7sn/oBrvvGPjufwxrEdlHYxzq8Cy7mkKkZLDHT/AGa4H4b/API72X+7J/6Aa7Hx54L1bxFrsN3YiDykt1jPmSbTkMx9PcV20uf2Pub3PlMyjhpZpFYr4eXr8zM/4W/d/wDQJh/7/H/CuW8V+KpfFNxbzS2qW5hUqArFs5Nav/CrPEfpaf8Af7/61Z2s+BtY0LTmvr0QCFWCnZJk5Jx6VnP27j72x24WOUU60ZUGubpq+pV0zS/ENvbjWtNt7mOKJWf7ShwAB1+o4NdJp/xY1a3RVvbW3uwP4hmNj+WR+lbfw01uyvNCk8P3bqJVLhI2/wCWkbckD8zxWLq/wr1WC6c6XJFc25OVDtsdfY54P1z+FWozjFOkznqYjDVsROjmMEmvhequvU7DR/FOheN0fTrmzCykbvJnAYMPVT6j8DXl/jLQE8O+IZbSEk27qJYc9QpJ4/Ag13ngrwFcaFqA1bV5YkkiU+XGjZC5GCWPTpmuL8e63BrviaSW1YPbwIIY3H8eCST+ZNOtd0057meVqEMwlDCSbpW17XOX9K9q+J//ACJaf9d4/wCRrxX0r2r4n/8AIlp/13j/AJGs6X8KZ15r/vuF/wAT/Q8Vr2r4csLjwE0MZ+cPKh9ief6ivFa7X4e+K4tBvpLO+fZY3JB3/wDPN+mfoeh+gpYaSjPXqb55hp18I/Zq7i0/uOMdGjdkcFWU4IPY02vWvFnw7/ti5Op6JJCsk3zSRMcK5P8AEpHc1iaT8K9WnulOpvFa24PzbHDu3sMcD6n8jSeHqKVkgpZ3g5UfaSlZ9V1udX8MIHtPBsk0vypNO8q5/ugBf5qa4PwA4k+INq46MZSP++WrsfG/iOw0HQG8P6a6/aGjEOyM58lMc5PqR+POa4r4c/8AI8WP0k/9ANbya9pCC6Hl4WE54bFYuSspp29LM9F8X+Oz4X1SKzGnfad8Il3efsxkkYxtPpVvwp41svFAkiWE213GNxiZg2R6qeMj8K4P4t/8jPa/9ei/+hvXF6dqFxpeoQXtq+yaFgyn19j7HpQ8RKFSz2Jw2SUMTl8akVabW52fxKu9fTUVsr+VPsDfPCIVKo+P72SckfX0rE8C/wDI7aX/ANdD/wCgmvVLyCx+IHg4PDgSMN0Z7xSjqD/I+xry/wAGQS23j7T4JkKSxzsjqeoIUgipnBqtGXRnRgcRCWX1aDjyzgmmvludL8X/APj90r/rlJ/MVv8AhL/klB/64XH/AKE9YHxf/wCP3Sv+uUn8xXR+CoHuvhlHbx43yxzouemSzCtI61p+h59Z2yig3/N+sjxHvRXa/wDCrfEZ7Wn/AH+/+tVTU/h9rmk6dPfXIt/JhXc22TJ649K5HRqJXaPp45pg5SUY1FdnK0UUVkdwUUUUDCiiigAooooAKKKKACiiigArsfhj/wAjvbf9cpP/AEE1x1dh8Mf+R3tv+uUn/oJrSl/EXqcOZf7nV/wv8j3WuH+Lf/IgXX/XaL/0IV3FcP8AFv8A5EC6/wCu0X/oQr2D8xPLfir/AMjzP/17w/8AoAriq7X4q/8AI8z/APXvD/6AK4qgAooooAKKKKACiiigAooooAKKKKACiiigAooooAKKKKACiiigAooooAKKKKACiiigAooooAKKKKACiiigAooooAKKKKACiiigAooooAKKKKACiiigAooooAKKKKACiiigAooooAKKKKACiiigAooooAKKKKACiiigAooooAKKKKACiiigAooooAKKKKACiiigAooooAKKKKACiiigAooooAKKKKACu8+E/wDyMeo/9gub+aVwdd58J/8AkY9R/wCwXN/NKAPU/hb/AMk40n/tt/6Oeuwrj/hb/wAk40n/ALbf+jnrsKACiiigAooooAKKKKACsPxl/wAibq3/AF7NW5WH4y/5E3Vv+vZqmfws6MJ/vEPVfmfO1FFFeKfqgUUUUAFFFFABRRRQAUUUUAFFFFAFiyvrrTrpbmzmaGdc7XQ8jIwa1v8AhNPEn/QZuv8AvqsGirU5LRMxqYejUfNUgm/NI3v+E08Sf9Bm6/76qtfeJNZ1O2Nve6jPPCSCUdsjI6VlUUOpJ6NkRwmHi+aNNJryQ5WZHDoxVgcgg4INb1t448S2kQji1ecqP+egWQ/mwJrn6KUZSjsy6uHpVv4kU/VXNfUvE+t6unl32pTyxnqgIVT9QuAayKKKTbbuyqdKnSjy04pLyCtO+8Q6vqdsLa91CaeEEEI7ZGRWZRTTaVkEqcJNSkk2tvIKKKKk0NXTfEms6OAthqM8KDomdyD/AICcj9Kt3XjfxLeReVNq0wU/88wsZ/NQDXP0VftJ2tc5pYPDylzyppvvZCszOxZiSxOSSck1PZ3tzp90lzaTNDOmdroeRkYqvRUp21N3GLXK1oXNQ1S+1WdZ7+5kuJVXaGc5IHXH6mqdFFDbe4RjGEVGKskaOn69qukxNFYX81vG7bmVGwCemajOrX51T+0zdSfbc7vOz82cYz+VUqKfNLuR7Cldy5Vd76bl7UdX1DV2jbULuS4aMEIZDnANWLLxNrWnWq21nqU8MC52ojcDJyayaKOeV73E8PRcFBxXKullY3v+E08Sf9Bm6/76qG78U65fWz211qdxLDIMOjNwRWPRT9pJ9SFg8OndU19yCiiioOkKKKKACiiigAooooAKKKKACiiigArsPhj/AMjvbf8AXKT/ANBNcfXYfDH/AJHe2/65Sf8AoJrSl/EXqcOZf7nV/wAL/I91rh/i3/yIF1/12i/9CFdxXD/Fv/kQLr/rtF/6EK9g/MTy34q/8jzP/wBe8P8A6AK4qu1+Kv8AyPM//XvD/wCgCuKoAKKKKACiiigAooooAKKKKACiiigAooooAKKKKACiiigAooooAKKKKACiiigAooooAKKKKACiiigAooooAKKKKACiiigAooooAKKKKACiiigAooooAKKKKACiiigAooooAKKKKACiiigAooooAKKKKACiiigAooooAKKKKACiiigAooooAKKKKACiiigAooooAKKKKACiiigAooooAKKKKACiiigArvPhP/yMeo/9gub+aVwdd58J/wDkY9R/7Bc380oA9T+Fv/JONJ/7bf8Ao567CuP+Fv8AyTjSf+23/o567CgAooooAKKKKACiiigArD8Zf8ibq3/Xs1blYfjL/kTdW/69mqZ/Czown+8Q9V+Z87UUUV4p+qBRRRQAUUUUAFFFFABRRRQAUUUUAFFFFABRRRQAUUUUAFFFFABRRRQAUUUUAFFFFABRRRQAUUUUAFFFFABRRRQAUUUUAFFFFABRRRQAUUUUAFFFFABRRRQAUUUUAFdj8Mf+R3tv+uUn/oJrjq7D4Y/8jvbf9cpP/QTWlL+IvU4cy/3Or/hf5HutcP8AFv8A5EC6/wCu0X/oQruK4f4t/wDIgXX/AF2i/wDQhXsH5ieW/FX/AJHmf/r3h/8AQBXFV6N8SdA1nUPGMtxZaRf3MJgiAkhtndSQgzyBiuR/4RPxJ/0L+q/+AUn+FAGPRWx/wifiT/oX9V/8ApP8KP8AhE/En/Qv6r/4BSf4UAY9FbH/AAifiT/oX9V/8ApP8KP+ET8Sf9C/qv8A4BSf4UAY9FbH/CJ+JP8AoX9V/wDAKT/Cj/hE/En/AEL+q/8AgFJ/hQBj0Vsf8In4k/6F/Vf/AACk/wAKP+ET8Sf9C/qv/gFJ/hQBj0Vsf8In4k/6F/Vf/AKT/Cj/AIRPxJ/0L+q/+AUn+FAGPRWx/wAIn4k/6F/Vf/AKT/Cj/hE/En/Qv6r/AOAUn+FAGPRWx/wifiT/AKF/Vf8AwCk/wo/4RPxJ/wBC/qv/AIBSf4UAY9FbH/CJ+JP+hf1X/wAApP8ACj/hE/En/Qv6r/4BSf4UAY9FbH/CJ+JP+hf1X/wCk/wo/wCET8Sf9C/qv/gFJ/hQBj0Vsf8ACJ+JP+hf1X/wCk/wo/4RPxJ/0L+q/wDgFJ/hQBj0Vsf8In4k/wChf1X/AMApP8KP+ET8Sf8AQv6r/wCAUn+FAGPRWx/wifiT/oX9V/8AAKT/AAo/4RPxJ/0L+q/+AUn+FAGPRWx/wifiT/oX9V/8ApP8KP8AhE/En/Qv6r/4BSf4UAY9FbH/AAifiT/oX9V/8ApP8KP+ET8Sf9C/qv8A4BSf4UAY9FbH/CJ+JP8AoX9V/wDAKT/Cj/hE/En/AEL+q/8AgFJ/hQBj0Vsf8In4k/6F/Vf/AACk/wAKP+ET8Sf9C/qv/gFJ/hQBj0Vsf8In4k/6F/Vf/AKT/Cj/AIRPxJ/0L+q/+AUn+FAGPRWx/wAIn4k/6F/Vf/AKT/Cj/hE/En/Qv6r/AOAUn+FAGPRWx/wifiT/AKF/Vf8AwCk/wo/4RPxJ/wBC/qv/AIBSf4UAY9FbH/CJ+JP+hf1X/wAApP8ACj/hE/En/Qv6r/4BSf4UAY9FbH/CJ+JP+hf1X/wCk/wo/wCET8Sf9C/qv/gFJ/hQBj0Vsf8ACJ+JP+hf1X/wCk/wo/4RPxJ/0L+q/wDgFJ/hQBj0Vsf8In4k/wChf1X/AMApP8KP+ET8Sf8AQv6r/wCAUn+FAGPRWx/wifiT/oX9V/8AAKT/AAo/4RPxJ/0L+q/+AUn+FAGPRWx/wifiT/oX9V/8ApP8KP8AhE/En/Qv6r/4BSf4UAY9FbH/AAifiT/oX9V/8ApP8KP+ET8Sf9C/qv8A4BSf4UAY9FbH/CJ+JP8AoX9V/wDAKT/Cj/hE/En/AEL+q/8AgFJ/hQBj0Vsf8In4k/6F/Vf/AACk/wAKP+ET8Sf9C/qv/gFJ/hQBj0Vsf8In4k/6F/Vf/AKT/Cj/AIRPxJ/0L+q/+AUn+FAGPRWx/wAIn4k/6F/Vf/AKT/Cj/hE/En/Qv6r/AOAUn+FAGPRWx/wifiT/AKF/Vf8AwCk/wo/4RPxJ/wBC/qv/AIBSf4UAY9FbH/CJ+JP+hf1X/wAApP8ACj/hE/En/Qv6r/4BSf4UAY9FbH/CJ+JP+hf1X/wCk/wo/wCET8Sf9C/qv/gFJ/hQBj0Vsf8ACJ+JP+hf1X/wCk/wo/4RPxJ/0L+q/wDgFJ/hQBj0Vsf8In4k/wChf1X/AMApP8KP+ET8Sf8AQv6r/wCAUn+FAGPRWx/wifiT/oX9V/8AAKT/AAo/4RPxJ/0L+q/+AUn+FAGPRWx/wifiT/oX9V/8ApP8KP8AhE/En/Qv6r/4BSf4UAY9FbH/AAifiT/oX9V/8ApP8KP+ET8Sf9C/qv8A4BSf4UAY9FbH/CJ+JP8AoX9V/wDAKT/Cj/hE/En/AEL+q/8AgFJ/hQBj0Vsf8In4k/6F/Vf/AACk/wAKP+ET8Sf9C/qv/gFJ/hQBj0Vsf8In4k/6F/Vf/AKT/Cj/AIRPxJ/0L+q/+AUn+FAGPXefCf8A5GPUf+wXN/NK5v8A4RPxJ/0L+q/+AUn+Fdn8NND1fTdc1Ge+0q+tYjpsyiSe3dFJyvGSOvBoA9E+Fv8AyTjSf+23/o567CuP+Fv/ACTjSf8Att/6OeuwoAKKKKACiiigAooooAKo6zp39r6Nd6f5vlfaIzH5m3dtz3xkZq9RSaurMqEnCSlHdHlv/Cm/+o9/5J//AGdH/Cm/+o9/5J//AGdepUVj9Wpdj1f7dzD/AJ+fhH/I8t/4U3/1Hv8AyT/+zo/4U3/1Hv8AyT/+zr1Kij6tS7B/buYf8/Pwj/keW/8ACm/+o9/5J/8A2dH/AApv/qPf+Sf/ANnXqVFH1al2D+3cw/5+fhH/ACPLf+FN/wDUe/8AJP8A+zo/4U3/ANR7/wAk/wD7OvUqKPq1LsH9u5h/z8/CP+R5b/wpv/qPf+Sf/wBnR/wpv/qPf+Sf/wBnXqVFH1al2D+3cw/5+fhH/I8t/wCFN/8AUe/8k/8A7Oj/AIU3/wBR7/yT/wDs69Soo+rUuwf27mH/AD8/CP8AkeW/8Kb/AOo9/wCSf/2dH/Cm/wDqPf8Akn/9nXqVFH1al2D+3cw/5+fhH/I8t/4U3/1Hv/JP/wCzo/4U3/1Hv/JP/wCzr1Kij6tS7B/buYf8/Pwj/keW/wDCm/8AqPf+Sf8A9nR/wpv/AKj3/kn/APZ16lRR9Wpdg/t3MP8An5+Ef8jy3/hTf/Ue/wDJP/7Oj/hTf/Ue/wDJP/7OvUqKPq1LsH9u5h/z8/CP+R5b/wAKb/6j3/kn/wDZ0f8ACm/+o9/5J/8A2depUUfVqXYP7dzD/n5+Ef8AI8t/4U3/ANR7/wAk/wD7Oj/hTf8A1Hv/ACT/APs69Soo+rUuwf27mH/Pz8I/5Hlv/Cm/+o9/5J//AGdH/Cm/+o9/5J//AGdepUUfVqXYP7dzD/n5+Ef8jy3/AIU3/wBR7/yT/wDs6P8AhTf/AFHv/JP/AOzr1Kij6tS7B/buYf8APz8I/wCR5b/wpv8A6j3/AJJ//Z0f8Kb/AOo9/wCSf/2depUUfVqXYP7dzD/n5+Ef8jy3/hTf/Ue/8k//ALOj/hTf/Ue/8k//ALOvUqKPq1LsH9u5h/z8/CP+R5b/AMKb/wCo9/5J/wD2dH/Cm/8AqPf+Sf8A9nXqVFH1al2D+3cw/wCfn4R/yPLf+FN/9R7/AMk//s6P+FN/9R7/AMk//s69Soo+rUuwf27mH/Pz8I/5Hlv/AApv/qPf+Sf/ANnR/wAKb/6j3/kn/wDZ16lRR9Wpdg/t3MP+fn4R/wAjy3/hTf8A1Hv/ACT/APs6P+FN/wDUe/8AJP8A+zr1Kij6tS7B/buYf8/Pwj/keW/8Kb/6j3/kn/8AZ0f8Kb/6j3/kn/8AZ16lRR9Wpdg/t3MP+fn4R/yPLf8AhTf/AFHv/JP/AOzo/wCFN/8AUe/8k/8A7OvUqKPq1LsH9u5h/wA/Pwj/AJHlv/Cm/wDqPf8Akn/9nR/wpv8A6j3/AJJ//Z16lRR9Wpdg/t3MP+fn4R/yPLf+FN/9R7/yT/8As6P+FN/9R7/yT/8As69Soo+rUuwf27mH/Pz8I/5Hlv8Awpv/AKj3/kn/APZ1seGPhz/wjmtx6l/av2jYrL5f2fZnIx13H+Vd1RTWHpp3SIq5zjqsHTnO6ej0X+QVh+LfDv8AwlPh+XS/tX2XzHVvN8vfjac9Mj+dblFbHlnn48CeKFAA+IF9gcf8ex/+OUv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H/AAgvin/ooF9/4DH/AOOV39FAHAf8IL4p/wCigX3/AIDH/wCOUf8ACC+Kf+igX3/gMf8A45Xf0UAcB/wgvin/AKKBff8AgMf/AI5R/wAIL4p/6KBff+Ax/wDjld/RQBwH/CC+Kf8AooF9/wCAx/8AjlNfwF4nkRkfx/elWGCDbHkf9/K9BooAx/C2hf8ACNeHLTSPtP2n7Pv/AHuzZu3OzdMnH3sde1b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52" name="Picture 12" descr="https://st3.idealista.pt/2c/a5/d5/eraestori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20681" y="160338"/>
            <a:ext cx="1956126" cy="1270470"/>
          </a:xfrm>
          <a:prstGeom prst="rect">
            <a:avLst/>
          </a:prstGeom>
          <a:noFill/>
        </p:spPr>
      </p:pic>
      <p:pic>
        <p:nvPicPr>
          <p:cNvPr id="10254" name="Picture 14" descr="https://upload.wikimedia.org/wikipedia/commons/thumb/b/b7/Flag_of_Europe.svg/320px-Flag_of_Europe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6260" y="1903249"/>
            <a:ext cx="1299179" cy="76534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6C14C-2864-4AC6-9BFD-A04924BBF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0129" y="509670"/>
            <a:ext cx="2121120" cy="703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03BC38-AA1F-4066-BE1E-F540883F0833}"/>
              </a:ext>
            </a:extLst>
          </p:cNvPr>
          <p:cNvSpPr txBox="1"/>
          <p:nvPr/>
        </p:nvSpPr>
        <p:spPr>
          <a:xfrm>
            <a:off x="1421906" y="3028890"/>
            <a:ext cx="91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/>
              <a:t>Ana  Cunha  -  Consultora Imobiliária na ERA ESTORIL, PORTUGAL</a:t>
            </a:r>
            <a:r>
              <a:rPr lang="fr-FR" sz="2000" dirty="0"/>
              <a:t> </a:t>
            </a:r>
            <a:endParaRPr lang="pt-PT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063F06-AB75-4236-B642-7DF8C56E74B7}"/>
              </a:ext>
            </a:extLst>
          </p:cNvPr>
          <p:cNvSpPr txBox="1"/>
          <p:nvPr/>
        </p:nvSpPr>
        <p:spPr>
          <a:xfrm>
            <a:off x="3300401" y="3343014"/>
            <a:ext cx="889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i="1" dirty="0">
                <a:solidFill>
                  <a:schemeClr val="bg1">
                    <a:lumMod val="50000"/>
                  </a:schemeClr>
                </a:solidFill>
              </a:rPr>
              <a:t>Consultante en immobilier à l’agence ERA d’Estoril, PORTUGAL</a:t>
            </a:r>
            <a:r>
              <a:rPr lang="fr-FR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t-PT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4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pessoa, interior, em pé, pose&#10;&#10;Descrição gerada automaticamente">
            <a:extLst>
              <a:ext uri="{FF2B5EF4-FFF2-40B4-BE49-F238E27FC236}">
                <a16:creationId xmlns:a16="http://schemas.microsoft.com/office/drawing/2014/main" id="{4389CD6F-9F10-41FA-A0B1-0CB5715B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43" y="1170896"/>
            <a:ext cx="6728792" cy="318776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BDD4B95-5B55-4059-9DE7-5012B3EEE73D}"/>
              </a:ext>
            </a:extLst>
          </p:cNvPr>
          <p:cNvSpPr txBox="1"/>
          <p:nvPr/>
        </p:nvSpPr>
        <p:spPr>
          <a:xfrm>
            <a:off x="964096" y="1170896"/>
            <a:ext cx="40253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Jeudi 7 novembre 2019. </a:t>
            </a:r>
          </a:p>
          <a:p>
            <a:r>
              <a:rPr lang="pt-PT" sz="1600" b="1" dirty="0"/>
              <a:t>Salle de Réunion du Lycée Jean Moulin.</a:t>
            </a:r>
          </a:p>
          <a:p>
            <a:r>
              <a:rPr lang="pt-PT" sz="1600" b="1" dirty="0"/>
              <a:t>Lors d’une présentation Erasmus+  faite par Mme Fabienne Husson, chargée de Projets Mobilité Europénne et Internationale et Samuel Mazy qui apportait son expérience Erasmus et mobilité internationale, ainsi que les compétences développées grâce à la mobilité.</a:t>
            </a:r>
          </a:p>
          <a:p>
            <a:endParaRPr lang="pt-PT" sz="1600" b="1" dirty="0"/>
          </a:p>
          <a:p>
            <a:r>
              <a:rPr lang="pt-PT" sz="1600" b="1" dirty="0"/>
              <a:t>Na foto, eu, Madame de Jesus, référente Erasmus et Madame Billot Laetitia, coordiantrice  en éco-gestion et professeur au Lycée Jean Moulin.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07F5D-2BFB-4A95-BFD2-D8E5023BACD1}"/>
              </a:ext>
            </a:extLst>
          </p:cNvPr>
          <p:cNvSpPr txBox="1"/>
          <p:nvPr/>
        </p:nvSpPr>
        <p:spPr>
          <a:xfrm>
            <a:off x="5933660" y="4482547"/>
            <a:ext cx="58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Fabienne, Paula, Samuel, Ana et Laetitia</a:t>
            </a:r>
          </a:p>
        </p:txBody>
      </p:sp>
    </p:spTree>
    <p:extLst>
      <p:ext uri="{BB962C8B-B14F-4D97-AF65-F5344CB8AC3E}">
        <p14:creationId xmlns:p14="http://schemas.microsoft.com/office/powerpoint/2010/main" val="419108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pessoa, interior, em pé, teto&#10;&#10;Descrição gerada automaticamente">
            <a:extLst>
              <a:ext uri="{FF2B5EF4-FFF2-40B4-BE49-F238E27FC236}">
                <a16:creationId xmlns:a16="http://schemas.microsoft.com/office/drawing/2014/main" id="{51E93EA1-4232-4F4F-8015-18369C4D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46" y="1518697"/>
            <a:ext cx="4761009" cy="3570136"/>
          </a:xfrm>
          <a:prstGeom prst="rect">
            <a:avLst/>
          </a:prstGeom>
        </p:spPr>
      </p:pic>
      <p:pic>
        <p:nvPicPr>
          <p:cNvPr id="7" name="Imagem 6" descr="Uma imagem com pessoa, interior, pose, fotografia&#10;&#10;Descrição gerada automaticamente">
            <a:extLst>
              <a:ext uri="{FF2B5EF4-FFF2-40B4-BE49-F238E27FC236}">
                <a16:creationId xmlns:a16="http://schemas.microsoft.com/office/drawing/2014/main" id="{6DA7C156-06C3-4472-85DD-A3299780C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468" y="274318"/>
            <a:ext cx="3267986" cy="43573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63C84F-9E2F-4E9A-9D86-7D4CC23E4546}"/>
              </a:ext>
            </a:extLst>
          </p:cNvPr>
          <p:cNvSpPr txBox="1"/>
          <p:nvPr/>
        </p:nvSpPr>
        <p:spPr>
          <a:xfrm>
            <a:off x="327990" y="2762587"/>
            <a:ext cx="1678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Université de Lille III avec Madame de Jesus, en cours d’Anglais.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D0C99-AEE5-47F3-9718-9C51F3AA0A42}"/>
              </a:ext>
            </a:extLst>
          </p:cNvPr>
          <p:cNvSpPr txBox="1"/>
          <p:nvPr/>
        </p:nvSpPr>
        <p:spPr>
          <a:xfrm>
            <a:off x="10185454" y="2176669"/>
            <a:ext cx="1761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Ecole Primaire Lavoisier, Roubaix. </a:t>
            </a:r>
          </a:p>
          <a:p>
            <a:r>
              <a:rPr lang="pt-PT" sz="1600" b="1" dirty="0"/>
              <a:t>Classe de M. Valiau.</a:t>
            </a:r>
          </a:p>
          <a:p>
            <a:r>
              <a:rPr lang="pt-PT" sz="1600" b="1" dirty="0"/>
              <a:t>Aula de UPE2A.</a:t>
            </a:r>
            <a:endParaRPr lang="fr-F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726C4-FAFC-45CD-AA5F-C56035F23389}"/>
              </a:ext>
            </a:extLst>
          </p:cNvPr>
          <p:cNvSpPr txBox="1"/>
          <p:nvPr/>
        </p:nvSpPr>
        <p:spPr>
          <a:xfrm>
            <a:off x="2637183" y="5178288"/>
            <a:ext cx="34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Etudiants en L3 Génie Civil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C69A0-A0C7-4FB1-B03A-737B95FFF6CB}"/>
              </a:ext>
            </a:extLst>
          </p:cNvPr>
          <p:cNvSpPr txBox="1"/>
          <p:nvPr/>
        </p:nvSpPr>
        <p:spPr>
          <a:xfrm>
            <a:off x="2872415" y="860506"/>
            <a:ext cx="5522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OBSERVATIONS &amp; PARTICIPATIONS</a:t>
            </a:r>
          </a:p>
        </p:txBody>
      </p:sp>
    </p:spTree>
    <p:extLst>
      <p:ext uri="{BB962C8B-B14F-4D97-AF65-F5344CB8AC3E}">
        <p14:creationId xmlns:p14="http://schemas.microsoft.com/office/powerpoint/2010/main" val="104602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interior, pessoa, teto, mulher&#10;&#10;Descrição gerada automaticamente">
            <a:extLst>
              <a:ext uri="{FF2B5EF4-FFF2-40B4-BE49-F238E27FC236}">
                <a16:creationId xmlns:a16="http://schemas.microsoft.com/office/drawing/2014/main" id="{C290701B-E90F-4A9A-9DB9-15806233E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12" y="1455036"/>
            <a:ext cx="7166776" cy="33952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C95763-7BFA-4762-9CA2-6607432D546A}"/>
              </a:ext>
            </a:extLst>
          </p:cNvPr>
          <p:cNvSpPr txBox="1"/>
          <p:nvPr/>
        </p:nvSpPr>
        <p:spPr>
          <a:xfrm>
            <a:off x="854766" y="4850296"/>
            <a:ext cx="957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La mobilité internationale, outil d’attractivité du territoire?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E77B0F-DA15-4CF4-9A12-29E3076A1E6F}"/>
              </a:ext>
            </a:extLst>
          </p:cNvPr>
          <p:cNvSpPr/>
          <p:nvPr/>
        </p:nvSpPr>
        <p:spPr>
          <a:xfrm rot="10800000" flipV="1">
            <a:off x="2434421" y="1085704"/>
            <a:ext cx="7166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Forum </a:t>
            </a:r>
            <a:r>
              <a:rPr lang="pt-PT" b="1" i="1" dirty="0"/>
              <a:t>Cap Sur le Monde</a:t>
            </a:r>
            <a:r>
              <a:rPr lang="pt-PT" b="1" dirty="0"/>
              <a:t>,  Dunkerque, 28 novembre 2019</a:t>
            </a:r>
          </a:p>
        </p:txBody>
      </p:sp>
    </p:spTree>
    <p:extLst>
      <p:ext uri="{BB962C8B-B14F-4D97-AF65-F5344CB8AC3E}">
        <p14:creationId xmlns:p14="http://schemas.microsoft.com/office/powerpoint/2010/main" val="258580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BA1248-36CD-46AD-B72E-D8A4E4CA0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855" y="0"/>
            <a:ext cx="5001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interior, bolo, pessoa, mesa&#10;&#10;Descrição gerada automaticamente">
            <a:extLst>
              <a:ext uri="{FF2B5EF4-FFF2-40B4-BE49-F238E27FC236}">
                <a16:creationId xmlns:a16="http://schemas.microsoft.com/office/drawing/2014/main" id="{1DB81213-6566-48A3-8F76-A4AD63764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3" y="1320880"/>
            <a:ext cx="4423044" cy="3316706"/>
          </a:xfrm>
          <a:prstGeom prst="rect">
            <a:avLst/>
          </a:prstGeom>
        </p:spPr>
      </p:pic>
      <p:pic>
        <p:nvPicPr>
          <p:cNvPr id="7" name="Imagem 6" descr="Uma imagem com interior, mesa, teto, pessoa&#10;&#10;Descrição gerada automaticamente">
            <a:extLst>
              <a:ext uri="{FF2B5EF4-FFF2-40B4-BE49-F238E27FC236}">
                <a16:creationId xmlns:a16="http://schemas.microsoft.com/office/drawing/2014/main" id="{342DF493-0EB4-4FD4-8D80-BC0AF05A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0878"/>
            <a:ext cx="4423045" cy="331670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6770C63-8C6D-4C13-827B-C68AF3E0B825}"/>
              </a:ext>
            </a:extLst>
          </p:cNvPr>
          <p:cNvSpPr txBox="1"/>
          <p:nvPr/>
        </p:nvSpPr>
        <p:spPr>
          <a:xfrm>
            <a:off x="2220401" y="4637585"/>
            <a:ext cx="8298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Le Marché de Noël du 3 décembre 2019 dans l’Espace d’Innovation Partagé du Lycée Jean Moulin. Vente pour participation au voyage </a:t>
            </a:r>
          </a:p>
          <a:p>
            <a:r>
              <a:rPr lang="pt-PT" b="1" dirty="0"/>
              <a:t>à Londres des TS/TES.</a:t>
            </a:r>
          </a:p>
        </p:txBody>
      </p:sp>
    </p:spTree>
    <p:extLst>
      <p:ext uri="{BB962C8B-B14F-4D97-AF65-F5344CB8AC3E}">
        <p14:creationId xmlns:p14="http://schemas.microsoft.com/office/powerpoint/2010/main" val="258988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mesa, alimentação, interior, prato&#10;&#10;Descrição gerada automaticamente">
            <a:extLst>
              <a:ext uri="{FF2B5EF4-FFF2-40B4-BE49-F238E27FC236}">
                <a16:creationId xmlns:a16="http://schemas.microsoft.com/office/drawing/2014/main" id="{B016C1FB-FE74-4FA0-B327-97B1EF16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02" y="3658959"/>
            <a:ext cx="2322162" cy="3096753"/>
          </a:xfrm>
          <a:prstGeom prst="rect">
            <a:avLst/>
          </a:prstGeom>
        </p:spPr>
      </p:pic>
      <p:pic>
        <p:nvPicPr>
          <p:cNvPr id="7" name="Imagem 6" descr="Uma imagem com exterior, edifício, antigo, igreja&#10;&#10;Descrição gerada automaticamente">
            <a:extLst>
              <a:ext uri="{FF2B5EF4-FFF2-40B4-BE49-F238E27FC236}">
                <a16:creationId xmlns:a16="http://schemas.microsoft.com/office/drawing/2014/main" id="{6B16726D-A314-414D-884A-F4CC2B44A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955" y="116673"/>
            <a:ext cx="2798628" cy="3732151"/>
          </a:xfrm>
          <a:prstGeom prst="rect">
            <a:avLst/>
          </a:prstGeom>
        </p:spPr>
      </p:pic>
      <p:pic>
        <p:nvPicPr>
          <p:cNvPr id="9" name="Imagem 8" descr="Uma imagem com água, exterior, edifício, barco&#10;&#10;Descrição gerada automaticamente">
            <a:extLst>
              <a:ext uri="{FF2B5EF4-FFF2-40B4-BE49-F238E27FC236}">
                <a16:creationId xmlns:a16="http://schemas.microsoft.com/office/drawing/2014/main" id="{5F0A5AB0-8740-44AB-8E62-7EA7B2627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16" y="278557"/>
            <a:ext cx="3244133" cy="3244133"/>
          </a:xfrm>
          <a:prstGeom prst="rect">
            <a:avLst/>
          </a:prstGeom>
        </p:spPr>
      </p:pic>
      <p:pic>
        <p:nvPicPr>
          <p:cNvPr id="11" name="Imagem 10" descr="Uma imagem com edifício, exterior, rua, passeio&#10;&#10;Descrição gerada automaticamente">
            <a:extLst>
              <a:ext uri="{FF2B5EF4-FFF2-40B4-BE49-F238E27FC236}">
                <a16:creationId xmlns:a16="http://schemas.microsoft.com/office/drawing/2014/main" id="{C1387E03-E0A2-41A1-8362-DB4D0A270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020" y="170917"/>
            <a:ext cx="2798628" cy="3731504"/>
          </a:xfrm>
          <a:prstGeom prst="rect">
            <a:avLst/>
          </a:prstGeom>
        </p:spPr>
      </p:pic>
      <p:pic>
        <p:nvPicPr>
          <p:cNvPr id="13" name="Imagem 12" descr="Uma imagem com interior, cozinha, mesa, edifício&#10;&#10;Descrição gerada automaticamente">
            <a:extLst>
              <a:ext uri="{FF2B5EF4-FFF2-40B4-BE49-F238E27FC236}">
                <a16:creationId xmlns:a16="http://schemas.microsoft.com/office/drawing/2014/main" id="{33DBE509-0FA7-4005-B944-8E28570AB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814" y="4104860"/>
            <a:ext cx="5050526" cy="239268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F0A4A3-FBF8-46BD-885C-E295826D6DB7}"/>
              </a:ext>
            </a:extLst>
          </p:cNvPr>
          <p:cNvSpPr txBox="1"/>
          <p:nvPr/>
        </p:nvSpPr>
        <p:spPr>
          <a:xfrm>
            <a:off x="3674264" y="4174958"/>
            <a:ext cx="2798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Pontos</a:t>
            </a:r>
          </a:p>
          <a:p>
            <a:r>
              <a:rPr lang="pt-PT" sz="3600" b="1" dirty="0"/>
              <a:t>Turísticos</a:t>
            </a:r>
          </a:p>
          <a:p>
            <a:r>
              <a:rPr lang="pt-PT" sz="3600" b="1" i="1" dirty="0">
                <a:solidFill>
                  <a:schemeClr val="bg1">
                    <a:lumMod val="50000"/>
                  </a:schemeClr>
                </a:solidFill>
              </a:rPr>
              <a:t>Points</a:t>
            </a:r>
          </a:p>
          <a:p>
            <a:r>
              <a:rPr lang="pt-PT" sz="3600" b="1" i="1" dirty="0">
                <a:solidFill>
                  <a:schemeClr val="bg1">
                    <a:lumMod val="50000"/>
                  </a:schemeClr>
                </a:solidFill>
              </a:rPr>
              <a:t>touristiques</a:t>
            </a:r>
          </a:p>
          <a:p>
            <a:r>
              <a:rPr lang="pt-PT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71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pessoa, interior, em pé, pose&#10;&#10;Descrição gerada automaticamente">
            <a:extLst>
              <a:ext uri="{FF2B5EF4-FFF2-40B4-BE49-F238E27FC236}">
                <a16:creationId xmlns:a16="http://schemas.microsoft.com/office/drawing/2014/main" id="{A7438413-2826-4099-8F67-42FF0E43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93" y="1318020"/>
            <a:ext cx="4722087" cy="383208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4894BB8-7B76-47D6-AA72-4108F784B04B}"/>
              </a:ext>
            </a:extLst>
          </p:cNvPr>
          <p:cNvSpPr txBox="1"/>
          <p:nvPr/>
        </p:nvSpPr>
        <p:spPr>
          <a:xfrm>
            <a:off x="7122521" y="1248903"/>
            <a:ext cx="41484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Seixta-feira dia 29 de Novembro 2019.</a:t>
            </a:r>
          </a:p>
          <a:p>
            <a:r>
              <a:rPr lang="pt-PT" b="1" dirty="0"/>
              <a:t>Reunião com Bruno CAVACO,  </a:t>
            </a:r>
            <a:r>
              <a:rPr lang="fr-FR" b="1" i="1" dirty="0" err="1"/>
              <a:t>Cônsul</a:t>
            </a:r>
            <a:r>
              <a:rPr lang="fr-FR" b="1" i="1" dirty="0"/>
              <a:t> </a:t>
            </a:r>
            <a:r>
              <a:rPr lang="fr-FR" b="1" i="1" dirty="0" err="1"/>
              <a:t>Honorário</a:t>
            </a:r>
            <a:r>
              <a:rPr lang="pt-PT" b="1" dirty="0"/>
              <a:t> de Portugal em Lille.</a:t>
            </a:r>
          </a:p>
          <a:p>
            <a:endParaRPr lang="pt-PT" b="1" dirty="0"/>
          </a:p>
          <a:p>
            <a:r>
              <a:rPr lang="pt-PT" b="1" dirty="0"/>
              <a:t>Vendredi 29 novembre 2019, rencontre avec Monsieur Bruno Cavaco, Consul Honoraire du Portugal à Lille, autour des thèmes : “Erasmus” et la “coopération des Hauts-de-France avec le Nord du Portugal” (Roubaix/</a:t>
            </a:r>
            <a:r>
              <a:rPr lang="fr-FR" b="1" dirty="0" err="1"/>
              <a:t>Famalicão</a:t>
            </a:r>
            <a:r>
              <a:rPr lang="fr-FR" b="1" dirty="0"/>
              <a:t>)</a:t>
            </a:r>
            <a:r>
              <a:rPr lang="pt-PT" b="1" dirty="0"/>
              <a:t>.</a:t>
            </a:r>
          </a:p>
          <a:p>
            <a:endParaRPr lang="pt-PT" b="1" dirty="0"/>
          </a:p>
          <a:p>
            <a:r>
              <a:rPr lang="pt-PT" b="1" dirty="0"/>
              <a:t>Lieu : Restaurant  Mercado Negro/ Fabrica, </a:t>
            </a:r>
            <a:r>
              <a:rPr lang="fr-FR" b="1" dirty="0"/>
              <a:t>288 Boulevard Gambetta, 59100 Roubaix</a:t>
            </a:r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18469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1210585"/>
            <a:ext cx="5582478" cy="776823"/>
          </a:xfrm>
        </p:spPr>
        <p:txBody>
          <a:bodyPr>
            <a:noAutofit/>
          </a:bodyPr>
          <a:lstStyle/>
          <a:p>
            <a:r>
              <a:rPr lang="pt-BR" b="1" dirty="0"/>
              <a:t>Agradecimento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4326" y="1987408"/>
            <a:ext cx="10883348" cy="424599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t-BR" sz="1900" dirty="0"/>
              <a:t>Gostaria de agradecer a </a:t>
            </a:r>
            <a:r>
              <a:rPr lang="pt-BR" sz="1900" b="1" dirty="0"/>
              <a:t>Madame de Jesus, </a:t>
            </a:r>
            <a:r>
              <a:rPr lang="pt-BR" sz="1900" dirty="0"/>
              <a:t>juntamente com a </a:t>
            </a:r>
            <a:r>
              <a:rPr lang="pt-BR" sz="1900" b="1" dirty="0"/>
              <a:t>Madame DE-YRIGOYEN,</a:t>
            </a:r>
            <a:r>
              <a:rPr lang="pt-BR" sz="1900" dirty="0"/>
              <a:t> Provisieur-Adjoint e o  </a:t>
            </a:r>
            <a:r>
              <a:rPr lang="pt-BR" sz="1900" b="1" dirty="0"/>
              <a:t>Monsieur MAQUER</a:t>
            </a:r>
            <a:r>
              <a:rPr lang="pt-BR" sz="1900" dirty="0"/>
              <a:t>, Proviseur du Lycée Jean-Moulin, Roubaix, por abrir as portas da sua casa para mim.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t-BR" sz="1900" dirty="0"/>
              <a:t>E também todos os </a:t>
            </a:r>
            <a:r>
              <a:rPr lang="pt-BR" sz="1900" b="1" dirty="0"/>
              <a:t>professores</a:t>
            </a:r>
            <a:r>
              <a:rPr lang="pt-BR" sz="1900" dirty="0"/>
              <a:t> que me ajudaram nessa empreitada de aprender um pouquinho da vossa língua.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t-BR" sz="1900" dirty="0"/>
              <a:t>Estou muito feliz.</a:t>
            </a:r>
          </a:p>
          <a:p>
            <a:pPr>
              <a:spcBef>
                <a:spcPts val="1200"/>
              </a:spcBef>
            </a:pPr>
            <a:r>
              <a:rPr lang="pt-BR" sz="1900" dirty="0"/>
              <a:t>Agora é </a:t>
            </a:r>
            <a:r>
              <a:rPr lang="pt-BR" sz="1900" b="1" dirty="0"/>
              <a:t>continuar</a:t>
            </a:r>
            <a:r>
              <a:rPr lang="pt-BR" sz="1900" dirty="0"/>
              <a:t> o que comecei com a </a:t>
            </a:r>
            <a:r>
              <a:rPr lang="pt-BR" sz="1900" b="1" dirty="0"/>
              <a:t>colaboração de todos vocês</a:t>
            </a:r>
            <a:r>
              <a:rPr lang="pt-BR" sz="1900" dirty="0"/>
              <a:t>.</a:t>
            </a:r>
          </a:p>
          <a:p>
            <a:pPr>
              <a:spcBef>
                <a:spcPts val="1200"/>
              </a:spcBef>
              <a:buNone/>
            </a:pPr>
            <a:r>
              <a:rPr lang="pt-BR" i="1" dirty="0"/>
              <a:t>  </a:t>
            </a:r>
          </a:p>
          <a:p>
            <a:pPr>
              <a:spcBef>
                <a:spcPts val="1200"/>
              </a:spcBef>
              <a:buNone/>
            </a:pPr>
            <a:r>
              <a:rPr lang="pt-BR" i="1" dirty="0"/>
              <a:t> </a:t>
            </a:r>
            <a:r>
              <a:rPr lang="pt-BR" i="1" dirty="0">
                <a:latin typeface="Monotype Corsiva" panose="03010101010201010101" pitchFamily="66" charset="0"/>
              </a:rPr>
              <a:t>Je remercie Mme </a:t>
            </a:r>
            <a:r>
              <a:rPr lang="pt-BR" b="1" i="1" dirty="0">
                <a:latin typeface="Monotype Corsiva" panose="03010101010201010101" pitchFamily="66" charset="0"/>
              </a:rPr>
              <a:t>De Jesus,  Mme DE-YRIGOYEN  et  M. MAQUER  </a:t>
            </a:r>
            <a:r>
              <a:rPr lang="pt-BR" i="1" dirty="0">
                <a:latin typeface="Monotype Corsiva" panose="03010101010201010101" pitchFamily="66" charset="0"/>
              </a:rPr>
              <a:t>de m’avoir accueillie. </a:t>
            </a:r>
          </a:p>
          <a:p>
            <a:pPr>
              <a:spcBef>
                <a:spcPts val="1200"/>
              </a:spcBef>
              <a:buNone/>
            </a:pPr>
            <a:r>
              <a:rPr lang="pt-BR" i="1" dirty="0">
                <a:latin typeface="Monotype Corsiva" panose="03010101010201010101" pitchFamily="66" charset="0"/>
              </a:rPr>
              <a:t>   Je remercie également </a:t>
            </a:r>
            <a:r>
              <a:rPr lang="pt-BR" b="1" i="1" dirty="0">
                <a:latin typeface="Monotype Corsiva" panose="03010101010201010101" pitchFamily="66" charset="0"/>
              </a:rPr>
              <a:t>tous les professeurs pour leur accueil, gentiellesse et bienveillance </a:t>
            </a:r>
            <a:r>
              <a:rPr lang="pt-BR" i="1" dirty="0">
                <a:latin typeface="Monotype Corsiva" panose="03010101010201010101" pitchFamily="66" charset="0"/>
              </a:rPr>
              <a:t>et de m‘avoir permis d’apprendre un peu de votre langue  :  à</a:t>
            </a:r>
            <a:r>
              <a:rPr lang="fr-FR" dirty="0">
                <a:latin typeface="Monotype Corsiva" panose="03010101010201010101" pitchFamily="66" charset="0"/>
              </a:rPr>
              <a:t> mon arrivée, j’avais un niveau A0 en français et en 4 semaines, j’ai atteint </a:t>
            </a:r>
            <a:r>
              <a:rPr lang="fr-FR" b="1" dirty="0">
                <a:latin typeface="Monotype Corsiva" panose="03010101010201010101" pitchFamily="66" charset="0"/>
              </a:rPr>
              <a:t>un niveau A1.1</a:t>
            </a:r>
            <a:r>
              <a:rPr lang="fr-FR" dirty="0">
                <a:latin typeface="Monotype Corsiva" panose="03010101010201010101" pitchFamily="66" charset="0"/>
              </a:rPr>
              <a:t> en compréhension orale/écrite et en production orale/écrite. Merci Mme MINGUEZA Sarah.</a:t>
            </a:r>
            <a:endParaRPr lang="pt-BR" i="1" dirty="0">
              <a:latin typeface="Monotype Corsiva" panose="03010101010201010101" pitchFamily="66" charset="0"/>
            </a:endParaRPr>
          </a:p>
          <a:p>
            <a:pPr>
              <a:spcBef>
                <a:spcPts val="1200"/>
              </a:spcBef>
              <a:buNone/>
            </a:pPr>
            <a:r>
              <a:rPr lang="pt-BR" i="1" dirty="0">
                <a:latin typeface="Monotype Corsiva" panose="03010101010201010101" pitchFamily="66" charset="0"/>
              </a:rPr>
              <a:t>   A présent il s’agit de poursuivre </a:t>
            </a:r>
            <a:r>
              <a:rPr lang="pt-BR" b="1" i="1" dirty="0">
                <a:latin typeface="Monotype Corsiva" panose="03010101010201010101" pitchFamily="66" charset="0"/>
              </a:rPr>
              <a:t>la collaboration que j’ai commencée avec Jean Moulin </a:t>
            </a:r>
            <a:r>
              <a:rPr lang="pt-BR" i="1" dirty="0">
                <a:latin typeface="Monotype Corsiva" panose="03010101010201010101" pitchFamily="66" charset="0"/>
              </a:rPr>
              <a:t>et </a:t>
            </a:r>
            <a:r>
              <a:rPr lang="pt-BR" b="1" i="1" dirty="0">
                <a:latin typeface="Monotype Corsiva" panose="03010101010201010101" pitchFamily="66" charset="0"/>
              </a:rPr>
              <a:t>de continuer à apprendre le français.</a:t>
            </a:r>
          </a:p>
          <a:p>
            <a:pPr>
              <a:buNone/>
            </a:pPr>
            <a:endParaRPr lang="pt-BR" b="1" i="1" dirty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C4C8E8-357A-4007-90AA-2F1C4592C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3686205" y="801943"/>
            <a:ext cx="4819590" cy="894545"/>
          </a:xfrm>
        </p:spPr>
        <p:txBody>
          <a:bodyPr>
            <a:normAutofit/>
          </a:bodyPr>
          <a:lstStyle/>
          <a:p>
            <a:r>
              <a:rPr lang="fr-FR" sz="4000" b="1" dirty="0"/>
              <a:t>remerciements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9D2C38-12A0-4D98-844F-20474E3EA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331841" y="1815759"/>
            <a:ext cx="10167732" cy="398869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b="1" dirty="0"/>
              <a:t>M. MAQUER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b="1" dirty="0"/>
              <a:t>Mme DE YRIGOYEN</a:t>
            </a:r>
            <a:br>
              <a:rPr lang="fr-FR" sz="1600" b="1" dirty="0"/>
            </a:br>
            <a:r>
              <a:rPr lang="fr-FR" sz="1600" b="1" dirty="0"/>
              <a:t>Mme DE JESUS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b="1" dirty="0"/>
              <a:t>M. François ARNAL, </a:t>
            </a:r>
            <a:br>
              <a:rPr lang="fr-FR" sz="1600" b="1" dirty="0"/>
            </a:br>
            <a:r>
              <a:rPr lang="fr-FR" sz="1600" b="1" dirty="0"/>
              <a:t>Diana, Hadjer, Hasna</a:t>
            </a:r>
            <a:br>
              <a:rPr lang="fr-FR" sz="1600" b="1" dirty="0"/>
            </a:br>
            <a:r>
              <a:rPr lang="fr-FR" sz="1600" b="1" dirty="0"/>
              <a:t>sans qui  ma venue chez-vous n’aurait  sans doute jamais eu lieu</a:t>
            </a: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/>
              <a:t>Merci également à 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b="1" dirty="0"/>
              <a:t>M. Georges CHERRY,  Mme Laetitia BILLOT,  Mme </a:t>
            </a:r>
            <a:r>
              <a:rPr lang="fr-FR" sz="1600" b="1" dirty="0" err="1"/>
              <a:t>Sabiha</a:t>
            </a:r>
            <a:r>
              <a:rPr lang="fr-FR" sz="1600" b="1" dirty="0"/>
              <a:t> BELBECIR,  Mme Aurélie PIFFAULT,  Mme  Catherine LOISON, M. M’ </a:t>
            </a:r>
            <a:r>
              <a:rPr lang="fr-FR" sz="1600" b="1" dirty="0" err="1"/>
              <a:t>Bark</a:t>
            </a:r>
            <a:r>
              <a:rPr lang="fr-FR" sz="1600" b="1" dirty="0"/>
              <a:t>  ELBOUHABI,  M. </a:t>
            </a:r>
            <a:r>
              <a:rPr lang="fr-FR" sz="1600" b="1" dirty="0" err="1"/>
              <a:t>Abdesslam</a:t>
            </a:r>
            <a:r>
              <a:rPr lang="fr-FR" sz="1600" b="1" dirty="0"/>
              <a:t> GOUDHANE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800" b="1" dirty="0"/>
              <a:t>Mme Sarah MINGUEZA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b="1" dirty="0"/>
              <a:t>         Merci Erasme !</a:t>
            </a:r>
          </a:p>
        </p:txBody>
      </p:sp>
    </p:spTree>
    <p:extLst>
      <p:ext uri="{BB962C8B-B14F-4D97-AF65-F5344CB8AC3E}">
        <p14:creationId xmlns:p14="http://schemas.microsoft.com/office/powerpoint/2010/main" val="346378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5D5B3A-D743-4B5B-9198-BA31F055A4A9}"/>
              </a:ext>
            </a:extLst>
          </p:cNvPr>
          <p:cNvSpPr txBox="1">
            <a:spLocks/>
          </p:cNvSpPr>
          <p:nvPr/>
        </p:nvSpPr>
        <p:spPr>
          <a:xfrm>
            <a:off x="924338" y="1688658"/>
            <a:ext cx="10581861" cy="3480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MENTIONS LEGALES</a:t>
            </a:r>
          </a:p>
          <a:p>
            <a:pPr>
              <a:spcBef>
                <a:spcPts val="0"/>
              </a:spcBef>
            </a:pP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600" dirty="0">
                <a:latin typeface="+mj-lt"/>
                <a:cs typeface="Arial" panose="020B0604020202020204" pitchFamily="34" charset="0"/>
              </a:rPr>
              <a:t>Présentation Power Point : Ana Cunha, Décembre 2020</a:t>
            </a:r>
          </a:p>
          <a:p>
            <a:pPr>
              <a:spcBef>
                <a:spcPts val="0"/>
              </a:spcBef>
            </a:pPr>
            <a:r>
              <a:rPr lang="fr-FR" sz="1600" dirty="0">
                <a:latin typeface="+mj-lt"/>
                <a:cs typeface="Arial" panose="020B0604020202020204" pitchFamily="34" charset="0"/>
              </a:rPr>
              <a:t>Mise en page : Ana Cunha et Paula de </a:t>
            </a:r>
            <a:r>
              <a:rPr lang="fr-FR" sz="1600" dirty="0" err="1">
                <a:latin typeface="+mj-lt"/>
                <a:cs typeface="Arial" panose="020B0604020202020204" pitchFamily="34" charset="0"/>
              </a:rPr>
              <a:t>Jesus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fr-FR" sz="16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600" dirty="0">
                <a:latin typeface="+mj-lt"/>
                <a:cs typeface="Arial" panose="020B0604020202020204" pitchFamily="34" charset="0"/>
              </a:rPr>
              <a:t>Photographies et illustrations : Google, Agence Erasmus, Diana Hamidi, Hasna </a:t>
            </a:r>
            <a:r>
              <a:rPr lang="fr-FR" sz="1600" dirty="0" err="1">
                <a:latin typeface="+mj-lt"/>
                <a:cs typeface="Arial" panose="020B0604020202020204" pitchFamily="34" charset="0"/>
              </a:rPr>
              <a:t>Boussekine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, Hadjer </a:t>
            </a:r>
            <a:r>
              <a:rPr lang="fr-FR" sz="1600" dirty="0" err="1">
                <a:latin typeface="+mj-lt"/>
                <a:cs typeface="Arial" panose="020B0604020202020204" pitchFamily="34" charset="0"/>
              </a:rPr>
              <a:t>Sayah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, Ana Cunha, Carlos Marques Cardoso, Paula de </a:t>
            </a:r>
            <a:r>
              <a:rPr lang="fr-FR" sz="1600" dirty="0" err="1">
                <a:latin typeface="+mj-lt"/>
                <a:cs typeface="Arial" panose="020B0604020202020204" pitchFamily="34" charset="0"/>
              </a:rPr>
              <a:t>Jesus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fr-FR" sz="1600" dirty="0">
                <a:latin typeface="+mj-lt"/>
                <a:cs typeface="Arial" panose="020B0604020202020204" pitchFamily="34" charset="0"/>
              </a:rPr>
              <a:t>Photographies des stagiaires et équipes professionnelles publiées avec l’aimable autorisation des étudiantes stagiaires , des étudiants L3 Université de Lille, des parents de l’école Lavoisier, de leur instituteur et de l’équipe professionnelle ERA.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18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AFCD8-6930-403F-8F86-0D3F16BAA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073" y="914432"/>
            <a:ext cx="7690538" cy="55868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E2C4F-C1B2-4D3E-BE8E-DC74D9E9FCAC}"/>
              </a:ext>
            </a:extLst>
          </p:cNvPr>
          <p:cNvSpPr txBox="1"/>
          <p:nvPr/>
        </p:nvSpPr>
        <p:spPr>
          <a:xfrm>
            <a:off x="9144000" y="2415209"/>
            <a:ext cx="2445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Lors de ma remise </a:t>
            </a:r>
          </a:p>
          <a:p>
            <a:r>
              <a:rPr lang="fr-FR" b="1" dirty="0"/>
              <a:t>de diplôme</a:t>
            </a:r>
          </a:p>
          <a:p>
            <a:r>
              <a:rPr lang="fr-FR" b="1" dirty="0"/>
              <a:t>en juillet 2007.</a:t>
            </a:r>
          </a:p>
          <a:p>
            <a:r>
              <a:rPr lang="fr-FR" b="1" dirty="0"/>
              <a:t>Maîtrise en Administration </a:t>
            </a:r>
          </a:p>
          <a:p>
            <a:r>
              <a:rPr lang="fr-FR" b="1" dirty="0"/>
              <a:t>des entreprises</a:t>
            </a:r>
            <a:r>
              <a:rPr lang="fr-FR" dirty="0"/>
              <a:t>.</a:t>
            </a:r>
          </a:p>
          <a:p>
            <a:r>
              <a:rPr lang="fr-FR" b="1" dirty="0"/>
              <a:t>Rio de Janeiro, Brésil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97CDC7-E5D9-40BB-BFE9-B437DE42E989}"/>
              </a:ext>
            </a:extLst>
          </p:cNvPr>
          <p:cNvSpPr/>
          <p:nvPr/>
        </p:nvSpPr>
        <p:spPr>
          <a:xfrm>
            <a:off x="4424089" y="3110949"/>
            <a:ext cx="805070" cy="805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13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pessoa, mulher, vestuário, pose&#10;&#10;Descrição gerada automaticamente">
            <a:extLst>
              <a:ext uri="{FF2B5EF4-FFF2-40B4-BE49-F238E27FC236}">
                <a16:creationId xmlns:a16="http://schemas.microsoft.com/office/drawing/2014/main" id="{FB920F14-27D6-46AB-804A-6911875B5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70" y="1065725"/>
            <a:ext cx="3250097" cy="325009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9B58697-A122-4DF9-BC70-DC560C1EC73F}"/>
              </a:ext>
            </a:extLst>
          </p:cNvPr>
          <p:cNvSpPr txBox="1"/>
          <p:nvPr/>
        </p:nvSpPr>
        <p:spPr>
          <a:xfrm>
            <a:off x="2579339" y="4452731"/>
            <a:ext cx="917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Mãe de filho único, advogado, Mestrado em direito</a:t>
            </a:r>
            <a:r>
              <a:rPr lang="pt-PT" b="1" i="1" dirty="0"/>
              <a:t> </a:t>
            </a:r>
            <a:r>
              <a:rPr lang="pt-PT" b="1" dirty="0"/>
              <a:t>tributário.</a:t>
            </a:r>
          </a:p>
          <a:p>
            <a:r>
              <a:rPr lang="pt-PT" b="1" dirty="0">
                <a:solidFill>
                  <a:schemeClr val="bg1">
                    <a:lumMod val="50000"/>
                  </a:schemeClr>
                </a:solidFill>
              </a:rPr>
              <a:t>Mère d’un enfant unique qui est avocat en droit fiscal et des entreprises.</a:t>
            </a:r>
          </a:p>
          <a:p>
            <a:endParaRPr lang="pt-PT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58F9F-A0A2-4486-AEE6-13F1C808BF06}"/>
              </a:ext>
            </a:extLst>
          </p:cNvPr>
          <p:cNvSpPr txBox="1"/>
          <p:nvPr/>
        </p:nvSpPr>
        <p:spPr>
          <a:xfrm flipH="1">
            <a:off x="417441" y="1652281"/>
            <a:ext cx="2161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Juste avant mon départ pour le Portugal, avec mon  fils lors de la cérémonie de sa remise de diplôme, à Rio de Janeiro, Brésil, en Juillet 2017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DF142B-BCAF-43D8-9100-C71EDF5F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187" y="1065724"/>
            <a:ext cx="3250097" cy="325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84C54-2B94-41A0-A12E-28707328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142" y="937474"/>
            <a:ext cx="3725757" cy="39923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0B1965-D313-4304-A92C-DF38DEAB6875}"/>
              </a:ext>
            </a:extLst>
          </p:cNvPr>
          <p:cNvSpPr/>
          <p:nvPr/>
        </p:nvSpPr>
        <p:spPr>
          <a:xfrm>
            <a:off x="377687" y="1322029"/>
            <a:ext cx="29121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Casada com Antônio Gualberto.</a:t>
            </a:r>
          </a:p>
          <a:p>
            <a:r>
              <a:rPr lang="pt-PT" b="1" dirty="0"/>
              <a:t>Gerente Geral do Aeroporto de Confins, Minas Gerais.</a:t>
            </a:r>
          </a:p>
          <a:p>
            <a:r>
              <a:rPr lang="pt-PT" b="1" dirty="0"/>
              <a:t>Hoje reformado</a:t>
            </a:r>
          </a:p>
          <a:p>
            <a:r>
              <a:rPr lang="pt-PT" b="1" i="1" dirty="0">
                <a:solidFill>
                  <a:schemeClr val="bg1">
                    <a:lumMod val="50000"/>
                  </a:schemeClr>
                </a:solidFill>
              </a:rPr>
              <a:t>Mariée à Antonio Gualberto, directeur général à la retraite, </a:t>
            </a:r>
          </a:p>
          <a:p>
            <a:r>
              <a:rPr lang="pt-PT" b="1" i="1" dirty="0">
                <a:solidFill>
                  <a:schemeClr val="bg1">
                    <a:lumMod val="50000"/>
                  </a:schemeClr>
                </a:solidFill>
              </a:rPr>
              <a:t>de l’aérooport de Confins, Minas Gerais.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F468E-86ED-420B-86DD-6F631AA2BE11}"/>
              </a:ext>
            </a:extLst>
          </p:cNvPr>
          <p:cNvSpPr txBox="1"/>
          <p:nvPr/>
        </p:nvSpPr>
        <p:spPr>
          <a:xfrm flipH="1">
            <a:off x="3568071" y="5054192"/>
            <a:ext cx="178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Avec mon Epoux à </a:t>
            </a:r>
            <a:r>
              <a:rPr lang="fr-FR" b="1" dirty="0" err="1"/>
              <a:t>Mikonos</a:t>
            </a:r>
            <a:r>
              <a:rPr lang="fr-FR" b="1" dirty="0"/>
              <a:t>, Grèce</a:t>
            </a:r>
          </a:p>
        </p:txBody>
      </p:sp>
      <p:pic>
        <p:nvPicPr>
          <p:cNvPr id="9" name="Imagem 7" descr="Uma imagem com exterior, pessoa, óculos de sol, homem&#10;&#10;Descrição gerada automaticamente">
            <a:extLst>
              <a:ext uri="{FF2B5EF4-FFF2-40B4-BE49-F238E27FC236}">
                <a16:creationId xmlns:a16="http://schemas.microsoft.com/office/drawing/2014/main" id="{F58B9AC7-369A-48CF-8817-2A6771FA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712" y="937474"/>
            <a:ext cx="2994252" cy="3992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36A380-48FC-4B91-81EA-CD446C85B830}"/>
              </a:ext>
            </a:extLst>
          </p:cNvPr>
          <p:cNvSpPr txBox="1"/>
          <p:nvPr/>
        </p:nvSpPr>
        <p:spPr>
          <a:xfrm>
            <a:off x="10147777" y="3429000"/>
            <a:ext cx="1666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Plage da </a:t>
            </a:r>
            <a:r>
              <a:rPr lang="fr-FR" b="1" dirty="0" err="1"/>
              <a:t>Conceiçao</a:t>
            </a:r>
            <a:r>
              <a:rPr lang="fr-FR" b="1" dirty="0"/>
              <a:t> Portugal </a:t>
            </a:r>
          </a:p>
        </p:txBody>
      </p:sp>
    </p:spTree>
    <p:extLst>
      <p:ext uri="{BB962C8B-B14F-4D97-AF65-F5344CB8AC3E}">
        <p14:creationId xmlns:p14="http://schemas.microsoft.com/office/powerpoint/2010/main" val="119805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Uma imagem com edifício, símbolo, loja, apresentação&#10;&#10;Descrição gerada automaticamente">
            <a:extLst>
              <a:ext uri="{FF2B5EF4-FFF2-40B4-BE49-F238E27FC236}">
                <a16:creationId xmlns:a16="http://schemas.microsoft.com/office/drawing/2014/main" id="{56E18D25-DE76-4578-816D-E01157AB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8" y="1401420"/>
            <a:ext cx="5360503" cy="34076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081738-CACF-47C9-84B1-3BD23C84DF09}"/>
              </a:ext>
            </a:extLst>
          </p:cNvPr>
          <p:cNvSpPr/>
          <p:nvPr/>
        </p:nvSpPr>
        <p:spPr>
          <a:xfrm>
            <a:off x="6838122" y="1321906"/>
            <a:ext cx="4721087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En février 2019 un mail arrive de la référente Erasmus+ du lycée Jean Moulin à Roubaix nous informant de l’existence du programme Erasmus+ et du souhait de 3 étudiantes en BTS NDRC de venir faire un stage commercial en agence immobilière.</a:t>
            </a:r>
          </a:p>
          <a:p>
            <a:pPr>
              <a:spcBef>
                <a:spcPts val="600"/>
              </a:spcBef>
            </a:pPr>
            <a:r>
              <a:rPr lang="fr-FR" b="1" dirty="0"/>
              <a:t>Notre Directeur Commercial, M. José Ramos, a répondu que le programme Erasmus+ n’était pas connu chez nous, mais, bienveillant, il a souhaité en savoir plus quant aux attentes et exigences de ce programme et du BTS car ce diplôme n’existe pas au Portugal.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5A6C6B-0E3C-4D8E-8658-9536ED26597B}"/>
              </a:ext>
            </a:extLst>
          </p:cNvPr>
          <p:cNvSpPr/>
          <p:nvPr/>
        </p:nvSpPr>
        <p:spPr>
          <a:xfrm>
            <a:off x="5469201" y="77981"/>
            <a:ext cx="6497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/>
              <a:t>TUDO COMECOU AQUI</a:t>
            </a:r>
          </a:p>
          <a:p>
            <a:r>
              <a:rPr lang="fr-FR" sz="4000" b="1" i="1" dirty="0">
                <a:solidFill>
                  <a:schemeClr val="bg1">
                    <a:lumMod val="50000"/>
                  </a:schemeClr>
                </a:solidFill>
              </a:rPr>
              <a:t>TOUT A COMMENCE ICI</a:t>
            </a:r>
            <a:endParaRPr lang="fr-FR" sz="4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14B24-9384-4F0E-A8E0-12AEF7CA3EF2}"/>
              </a:ext>
            </a:extLst>
          </p:cNvPr>
          <p:cNvSpPr txBox="1"/>
          <p:nvPr/>
        </p:nvSpPr>
        <p:spPr>
          <a:xfrm flipH="1">
            <a:off x="2852529" y="4932196"/>
            <a:ext cx="324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Notre agence immobilière ERA à Estoril.</a:t>
            </a:r>
          </a:p>
        </p:txBody>
      </p:sp>
    </p:spTree>
    <p:extLst>
      <p:ext uri="{BB962C8B-B14F-4D97-AF65-F5344CB8AC3E}">
        <p14:creationId xmlns:p14="http://schemas.microsoft.com/office/powerpoint/2010/main" val="18087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E69846-E4D8-4B39-8138-42C847C6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85" y="1262588"/>
            <a:ext cx="4240695" cy="4073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73EDF-2D26-427F-B31B-D89DAF01A6B0}"/>
              </a:ext>
            </a:extLst>
          </p:cNvPr>
          <p:cNvSpPr txBox="1"/>
          <p:nvPr/>
        </p:nvSpPr>
        <p:spPr>
          <a:xfrm>
            <a:off x="6187237" y="1262588"/>
            <a:ext cx="5332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M. José Ramos, Directeur Commercial de l’agence, qui a dit oui à Erasmus et au lycée Jean Moulin de Roubaix.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150B1-B108-40EA-9B62-0233891741CE}"/>
              </a:ext>
            </a:extLst>
          </p:cNvPr>
          <p:cNvSpPr txBox="1"/>
          <p:nvPr/>
        </p:nvSpPr>
        <p:spPr>
          <a:xfrm>
            <a:off x="6187237" y="2355572"/>
            <a:ext cx="5332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gauche à droite Hasna, José Ramos, moi, Hadjer et Diana, les 3 étudiantes en BTS NDRC du Lycée Jean Moulin.</a:t>
            </a:r>
          </a:p>
        </p:txBody>
      </p:sp>
    </p:spTree>
    <p:extLst>
      <p:ext uri="{BB962C8B-B14F-4D97-AF65-F5344CB8AC3E}">
        <p14:creationId xmlns:p14="http://schemas.microsoft.com/office/powerpoint/2010/main" val="226379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43C259-C2CA-4B4B-87F1-8F4A28F8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m 6" descr="Uma imagem com relva, exterior, pessoa, vestuário&#10;&#10;Descrição gerada automaticamente">
            <a:extLst>
              <a:ext uri="{FF2B5EF4-FFF2-40B4-BE49-F238E27FC236}">
                <a16:creationId xmlns:a16="http://schemas.microsoft.com/office/drawing/2014/main" id="{80A1E232-F9D0-424D-AC38-7C152126C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863" y="1969201"/>
            <a:ext cx="6510337" cy="3662064"/>
          </a:xfrm>
          <a:prstGeom prst="rect">
            <a:avLst/>
          </a:prstGeom>
        </p:spPr>
      </p:pic>
      <p:pic>
        <p:nvPicPr>
          <p:cNvPr id="7" name="Image 1">
            <a:extLst>
              <a:ext uri="{FF2B5EF4-FFF2-40B4-BE49-F238E27FC236}">
                <a16:creationId xmlns:a16="http://schemas.microsoft.com/office/drawing/2014/main" id="{781DBF7B-50FC-4316-B2A7-06F0B2C75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3061"/>
            <a:ext cx="4838154" cy="4853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375560-CBEE-4F6B-8038-FE540A8EE535}"/>
              </a:ext>
            </a:extLst>
          </p:cNvPr>
          <p:cNvSpPr txBox="1"/>
          <p:nvPr/>
        </p:nvSpPr>
        <p:spPr>
          <a:xfrm>
            <a:off x="815009" y="5986797"/>
            <a:ext cx="470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Equipe </a:t>
            </a:r>
            <a:r>
              <a:rPr lang="fr-FR" b="1" dirty="0"/>
              <a:t>ERA avant le changement de Direction</a:t>
            </a:r>
            <a:r>
              <a:rPr lang="fr-FR" dirty="0"/>
              <a:t>, avant le 31 mai 2019.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9409F-FF24-4AB5-A4C2-11E88F8A3899}"/>
              </a:ext>
            </a:extLst>
          </p:cNvPr>
          <p:cNvSpPr txBox="1"/>
          <p:nvPr/>
        </p:nvSpPr>
        <p:spPr>
          <a:xfrm>
            <a:off x="5588224" y="5663631"/>
            <a:ext cx="605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Vers la fin du stage des 3 étudiantes NDRC du Lycée Jean Moulin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96EFD-025D-4610-A71A-51A75FE7977B}"/>
              </a:ext>
            </a:extLst>
          </p:cNvPr>
          <p:cNvSpPr txBox="1"/>
          <p:nvPr/>
        </p:nvSpPr>
        <p:spPr>
          <a:xfrm flipH="1">
            <a:off x="5588224" y="1062335"/>
            <a:ext cx="605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Au-delà du travail, passer aussi de bons moments. Expérimentation et partage pour un enrichissement professionnel et personnel.</a:t>
            </a:r>
          </a:p>
        </p:txBody>
      </p:sp>
    </p:spTree>
    <p:extLst>
      <p:ext uri="{BB962C8B-B14F-4D97-AF65-F5344CB8AC3E}">
        <p14:creationId xmlns:p14="http://schemas.microsoft.com/office/powerpoint/2010/main" val="6576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exterior, edifício, rua, pessoa&#10;&#10;Descrição gerada automaticamente">
            <a:extLst>
              <a:ext uri="{FF2B5EF4-FFF2-40B4-BE49-F238E27FC236}">
                <a16:creationId xmlns:a16="http://schemas.microsoft.com/office/drawing/2014/main" id="{7CA2722D-2870-4B49-AECC-9FDA00E4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94" y="558580"/>
            <a:ext cx="3351474" cy="44686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15AABE-12AF-4104-B538-72D78365695A}"/>
              </a:ext>
            </a:extLst>
          </p:cNvPr>
          <p:cNvSpPr txBox="1"/>
          <p:nvPr/>
        </p:nvSpPr>
        <p:spPr>
          <a:xfrm>
            <a:off x="2758439" y="5112688"/>
            <a:ext cx="685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La nouvelle équipe de </a:t>
            </a:r>
          </a:p>
          <a:p>
            <a:r>
              <a:rPr lang="pt-PT" b="1" dirty="0"/>
              <a:t>l’agence ERA d’Estoril,</a:t>
            </a:r>
          </a:p>
          <a:p>
            <a:r>
              <a:rPr lang="pt-PT" b="1" dirty="0"/>
              <a:t>  suite au changement </a:t>
            </a:r>
          </a:p>
          <a:p>
            <a:r>
              <a:rPr lang="pt-PT" b="1" dirty="0"/>
              <a:t>       de direction.</a:t>
            </a:r>
          </a:p>
        </p:txBody>
      </p:sp>
      <p:pic>
        <p:nvPicPr>
          <p:cNvPr id="8" name="Imagem 7" descr="Uma imagem com edifício, símbolo, loja, apresentação&#10;&#10;Descrição gerada automaticamente">
            <a:extLst>
              <a:ext uri="{FF2B5EF4-FFF2-40B4-BE49-F238E27FC236}">
                <a16:creationId xmlns:a16="http://schemas.microsoft.com/office/drawing/2014/main" id="{0262EFBC-06BA-49F9-8C86-8ADCBBFD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197" y="421419"/>
            <a:ext cx="5418431" cy="40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4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pessoa, pessoas, mulher, mesa&#10;&#10;Descrição gerada automaticamente">
            <a:extLst>
              <a:ext uri="{FF2B5EF4-FFF2-40B4-BE49-F238E27FC236}">
                <a16:creationId xmlns:a16="http://schemas.microsoft.com/office/drawing/2014/main" id="{EC0B3778-0AE0-4E91-93CB-116D072B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66" y="1183005"/>
            <a:ext cx="4306957" cy="32302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9793496-8465-4A03-AC2E-BB5BFFAF37C2}"/>
              </a:ext>
            </a:extLst>
          </p:cNvPr>
          <p:cNvSpPr txBox="1"/>
          <p:nvPr/>
        </p:nvSpPr>
        <p:spPr>
          <a:xfrm>
            <a:off x="6013174" y="1133060"/>
            <a:ext cx="596347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Stage Erasmus en BTS NDRC1:</a:t>
            </a:r>
          </a:p>
          <a:p>
            <a:endParaRPr lang="pt-PT" sz="1600" b="1" dirty="0"/>
          </a:p>
          <a:p>
            <a:r>
              <a:rPr lang="pt-PT" sz="1600" b="1" dirty="0"/>
              <a:t>Ci-contre, le nouveau Directeur de l’Agence, Carlos Cardoso, arrivé le 31 mai 2019, avec moi et les 3 étudiantes en fin de stage, dans la salle de Réunion de l’agence. </a:t>
            </a:r>
          </a:p>
          <a:p>
            <a:endParaRPr lang="pt-PT" sz="1600" b="1" dirty="0"/>
          </a:p>
          <a:p>
            <a:r>
              <a:rPr lang="pt-PT" sz="1600" b="1" dirty="0"/>
              <a:t>C’est là que va démarrer réellement le partenariat avec le Lycée Jean Moulin de Roubaix, car le travail et les soft skills des 3 stagaires apportent satisfaction.</a:t>
            </a:r>
          </a:p>
          <a:p>
            <a:endParaRPr lang="pt-PT" b="1" dirty="0"/>
          </a:p>
          <a:p>
            <a:r>
              <a:rPr lang="pt-PT" sz="1600" b="1" dirty="0"/>
              <a:t>Le 7 novembre 2019, c’est à mon tour d’effectuer un stage Erasmus + au Lycée Jean Moulin de Roubaix. Quelle belle aventure!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5E7CE-FDA7-47EA-94A0-BC037101AF9A}"/>
              </a:ext>
            </a:extLst>
          </p:cNvPr>
          <p:cNvSpPr txBox="1"/>
          <p:nvPr/>
        </p:nvSpPr>
        <p:spPr>
          <a:xfrm rot="10800000" flipV="1">
            <a:off x="1630016" y="4536952"/>
            <a:ext cx="4383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Nouveau Directeur de l’agence ERA d’Estoril, </a:t>
            </a:r>
            <a:r>
              <a:rPr lang="fr-FR" sz="1400" dirty="0"/>
              <a:t>avec Ana Cunha et les stagiaires, Diana, Hadjer Hasna en stage du 20/05 au 20/07/2020</a:t>
            </a:r>
          </a:p>
        </p:txBody>
      </p:sp>
    </p:spTree>
    <p:extLst>
      <p:ext uri="{BB962C8B-B14F-4D97-AF65-F5344CB8AC3E}">
        <p14:creationId xmlns:p14="http://schemas.microsoft.com/office/powerpoint/2010/main" val="88398508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624</TotalTime>
  <Words>1113</Words>
  <Application>Microsoft Office PowerPoint</Application>
  <PresentationFormat>Grand écran</PresentationFormat>
  <Paragraphs>95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Monotype Corsiva</vt:lpstr>
      <vt:lpstr>Vapor Trail</vt:lpstr>
      <vt:lpstr>         Estágio Profissional erasmus+ stt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Agradecimento </vt:lpstr>
      <vt:lpstr>remerciements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Estágio Profissional</dc:title>
  <dc:creator>teresa pereira</dc:creator>
  <cp:lastModifiedBy>Georges Cherry</cp:lastModifiedBy>
  <cp:revision>86</cp:revision>
  <dcterms:created xsi:type="dcterms:W3CDTF">2019-12-30T15:37:34Z</dcterms:created>
  <dcterms:modified xsi:type="dcterms:W3CDTF">2020-04-05T10:28:35Z</dcterms:modified>
</cp:coreProperties>
</file>