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73" r:id="rId2"/>
    <p:sldId id="307" r:id="rId3"/>
    <p:sldId id="298" r:id="rId4"/>
    <p:sldId id="269" r:id="rId5"/>
    <p:sldId id="261" r:id="rId6"/>
    <p:sldId id="301" r:id="rId7"/>
    <p:sldId id="306" r:id="rId8"/>
    <p:sldId id="272" r:id="rId9"/>
    <p:sldId id="266" r:id="rId10"/>
    <p:sldId id="267" r:id="rId11"/>
    <p:sldId id="260" r:id="rId12"/>
    <p:sldId id="257" r:id="rId13"/>
    <p:sldId id="258" r:id="rId14"/>
    <p:sldId id="262" r:id="rId15"/>
    <p:sldId id="271" r:id="rId16"/>
    <p:sldId id="275" r:id="rId17"/>
    <p:sldId id="265" r:id="rId18"/>
    <p:sldId id="264" r:id="rId19"/>
    <p:sldId id="270" r:id="rId20"/>
    <p:sldId id="279" r:id="rId2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18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1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04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27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34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4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5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3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5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0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59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4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9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0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17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576E-0551-4760-B692-7B5F804169E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849538-2320-46EE-A906-873C82EC7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71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5431-DA83-46EB-91E8-EEC9A301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918" y="4001294"/>
            <a:ext cx="10065934" cy="133968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STAGE ERASMUS DU 20 MAI AU 20 JUILLET 2019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/>
              <a:t>ESTORIL - PORTUGAL</a:t>
            </a:r>
            <a:br>
              <a:rPr lang="fr-FR" sz="4000" b="1" dirty="0"/>
            </a:br>
            <a:r>
              <a:rPr lang="fr-FR" sz="4000" b="1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C2B312-89C2-4AAF-B8F5-2566DF73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918" y="2146433"/>
            <a:ext cx="10202779" cy="4171163"/>
          </a:xfrm>
        </p:spPr>
        <p:txBody>
          <a:bodyPr/>
          <a:lstStyle/>
          <a:p>
            <a:r>
              <a:rPr lang="fr-FR" dirty="0"/>
              <a:t>DIANA HAMIDI</a:t>
            </a:r>
          </a:p>
          <a:p>
            <a:r>
              <a:rPr lang="fr-FR" dirty="0"/>
              <a:t>HASNA BOUSSEKINE</a:t>
            </a:r>
          </a:p>
          <a:p>
            <a:r>
              <a:rPr lang="fr-FR" dirty="0"/>
              <a:t>HADJER SAYAH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1CD79D-E249-4C48-870C-6AC006750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58" y="739735"/>
            <a:ext cx="2620995" cy="596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D6547-BD70-4BAB-92D6-47F95AA0D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69" y="603674"/>
            <a:ext cx="2718777" cy="86820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EC498EF-EA5A-481D-A9AA-34F475125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59" y="540403"/>
            <a:ext cx="2618072" cy="868204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429113D6-68FF-4F9F-8940-3DF828661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867" y="673547"/>
            <a:ext cx="1336131" cy="87765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0407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85" y="594361"/>
            <a:ext cx="7430703" cy="5573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FDDA4-6866-4BED-87C3-7740DECF1D48}"/>
              </a:ext>
            </a:extLst>
          </p:cNvPr>
          <p:cNvSpPr txBox="1"/>
          <p:nvPr/>
        </p:nvSpPr>
        <p:spPr>
          <a:xfrm>
            <a:off x="3041585" y="6131292"/>
            <a:ext cx="74884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Une semaine seulement après le début du stage, une intégration réussie</a:t>
            </a:r>
          </a:p>
        </p:txBody>
      </p:sp>
    </p:spTree>
    <p:extLst>
      <p:ext uri="{BB962C8B-B14F-4D97-AF65-F5344CB8AC3E}">
        <p14:creationId xmlns:p14="http://schemas.microsoft.com/office/powerpoint/2010/main" val="152012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63" y="610796"/>
            <a:ext cx="8459634" cy="56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71" y="626103"/>
            <a:ext cx="8410794" cy="56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38" y="506901"/>
            <a:ext cx="8468631" cy="56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6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25" y="743314"/>
            <a:ext cx="8086424" cy="5393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6833A-CB8D-4409-B354-8BABBDA45889}"/>
              </a:ext>
            </a:extLst>
          </p:cNvPr>
          <p:cNvSpPr txBox="1"/>
          <p:nvPr/>
        </p:nvSpPr>
        <p:spPr>
          <a:xfrm>
            <a:off x="2714325" y="6140917"/>
            <a:ext cx="8163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Sintra, </a:t>
            </a:r>
            <a:r>
              <a:rPr lang="fr-FR" sz="1700" dirty="0" err="1"/>
              <a:t>Palácio</a:t>
            </a:r>
            <a:r>
              <a:rPr lang="fr-FR" sz="1700" dirty="0"/>
              <a:t> da Pena</a:t>
            </a:r>
          </a:p>
        </p:txBody>
      </p:sp>
    </p:spTree>
    <p:extLst>
      <p:ext uri="{BB962C8B-B14F-4D97-AF65-F5344CB8AC3E}">
        <p14:creationId xmlns:p14="http://schemas.microsoft.com/office/powerpoint/2010/main" val="418002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38038D-3C0D-4961-A31A-AF978879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630856"/>
            <a:ext cx="12018745" cy="419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4EB22-BB5B-4A92-AE2C-4A3F65ABCEE2}"/>
              </a:ext>
            </a:extLst>
          </p:cNvPr>
          <p:cNvSpPr txBox="1"/>
          <p:nvPr/>
        </p:nvSpPr>
        <p:spPr>
          <a:xfrm>
            <a:off x="3041584" y="4821856"/>
            <a:ext cx="8163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Sintra, </a:t>
            </a:r>
            <a:r>
              <a:rPr lang="fr-FR" sz="1700" dirty="0" err="1"/>
              <a:t>Palácio</a:t>
            </a:r>
            <a:r>
              <a:rPr lang="fr-FR" sz="1700" dirty="0"/>
              <a:t> da Pena</a:t>
            </a:r>
          </a:p>
        </p:txBody>
      </p:sp>
    </p:spTree>
    <p:extLst>
      <p:ext uri="{BB962C8B-B14F-4D97-AF65-F5344CB8AC3E}">
        <p14:creationId xmlns:p14="http://schemas.microsoft.com/office/powerpoint/2010/main" val="99082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E1605891-2957-4E53-9403-2293AEE0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73" y="667311"/>
            <a:ext cx="5631560" cy="54983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2B7C46-8C3B-4A8D-B53F-278657BE843E}"/>
              </a:ext>
            </a:extLst>
          </p:cNvPr>
          <p:cNvSpPr txBox="1"/>
          <p:nvPr/>
        </p:nvSpPr>
        <p:spPr>
          <a:xfrm>
            <a:off x="3945573" y="6150541"/>
            <a:ext cx="5631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Entrée principale du Palais. De gauche à droite : Hasna, Diana, </a:t>
            </a:r>
            <a:r>
              <a:rPr lang="fr-FR" sz="1700" dirty="0" err="1"/>
              <a:t>Hadjer</a:t>
            </a:r>
            <a:r>
              <a:rPr lang="fr-FR" sz="1700" dirty="0"/>
              <a:t> et Paula de </a:t>
            </a:r>
            <a:r>
              <a:rPr lang="fr-FR" sz="1700" dirty="0" err="1"/>
              <a:t>Jesus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84294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99" y="724894"/>
            <a:ext cx="8123922" cy="5408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9A2C73-FEFD-4DC6-9F81-F63FE94F3524}"/>
              </a:ext>
            </a:extLst>
          </p:cNvPr>
          <p:cNvSpPr/>
          <p:nvPr/>
        </p:nvSpPr>
        <p:spPr>
          <a:xfrm>
            <a:off x="6443926" y="6142730"/>
            <a:ext cx="454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 53 km de Lisbonne, Praia do </a:t>
            </a:r>
            <a:r>
              <a:rPr lang="fr-FR" dirty="0" err="1"/>
              <a:t>Portinho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18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80" y="688774"/>
            <a:ext cx="8448920" cy="5402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2416D1-1853-4325-B225-82D1080C61FC}"/>
              </a:ext>
            </a:extLst>
          </p:cNvPr>
          <p:cNvSpPr/>
          <p:nvPr/>
        </p:nvSpPr>
        <p:spPr>
          <a:xfrm>
            <a:off x="6626801" y="6094605"/>
            <a:ext cx="454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 53 km de Lisbonne, Praia do </a:t>
            </a:r>
            <a:r>
              <a:rPr lang="fr-FR" dirty="0" err="1"/>
              <a:t>Portinho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07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08" y="9625"/>
            <a:ext cx="682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EB1CE4F8-90F7-4A0B-8784-2D3600E4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82" y="704927"/>
            <a:ext cx="8013906" cy="5426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3410E1-D225-487A-8EE8-1B49931868F4}"/>
              </a:ext>
            </a:extLst>
          </p:cNvPr>
          <p:cNvSpPr txBox="1"/>
          <p:nvPr/>
        </p:nvSpPr>
        <p:spPr>
          <a:xfrm>
            <a:off x="2731082" y="6131292"/>
            <a:ext cx="80139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Estoril</a:t>
            </a:r>
          </a:p>
        </p:txBody>
      </p:sp>
    </p:spTree>
    <p:extLst>
      <p:ext uri="{BB962C8B-B14F-4D97-AF65-F5344CB8AC3E}">
        <p14:creationId xmlns:p14="http://schemas.microsoft.com/office/powerpoint/2010/main" val="311019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6BB2F-373D-4B43-A986-38E54D44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93A6F-0BCF-423C-9BEF-3879BABF9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587" y="2133599"/>
            <a:ext cx="8915400" cy="4459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programme ERASMUS + vise à donner aux étudiants, aux stagiaires, au personnel et d'une manière générale aux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jeunes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ou sans diplôme, la possibilité de séjourner à l’étranger pour renforcer leurs compétences et accroître leur employabilité. 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Mentions légales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Présentation Power Point : Paula de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octobre 2019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Mise en page : G.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Beslac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Photographies et illustrations : Google, Agence Erasmus,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Hamidi, Hasna </a:t>
            </a:r>
            <a:r>
              <a:rPr lang="fr-F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Boussekine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Hadjer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Sayah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Paula de </a:t>
            </a:r>
            <a:r>
              <a:rPr lang="fr-F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Photographies des stagiaires et équipes professionnelles publiées avec l’aimable autorisation des étudiantes stagiaires et de l’équipe professionnelle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0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0" y="681263"/>
            <a:ext cx="7199698" cy="5488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332942-2242-4C90-BB54-FD0DCDF0B10B}"/>
              </a:ext>
            </a:extLst>
          </p:cNvPr>
          <p:cNvSpPr txBox="1"/>
          <p:nvPr/>
        </p:nvSpPr>
        <p:spPr>
          <a:xfrm>
            <a:off x="2731083" y="6189042"/>
            <a:ext cx="761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Estoril</a:t>
            </a:r>
          </a:p>
        </p:txBody>
      </p:sp>
    </p:spTree>
    <p:extLst>
      <p:ext uri="{BB962C8B-B14F-4D97-AF65-F5344CB8AC3E}">
        <p14:creationId xmlns:p14="http://schemas.microsoft.com/office/powerpoint/2010/main" val="212793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1128" y="-184805"/>
            <a:ext cx="5471550" cy="7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53" y="690021"/>
            <a:ext cx="7331893" cy="54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19" y="691487"/>
            <a:ext cx="8133348" cy="562719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A1D65-6C10-4EC6-980F-42B67603C9AC}"/>
              </a:ext>
            </a:extLst>
          </p:cNvPr>
          <p:cNvSpPr txBox="1"/>
          <p:nvPr/>
        </p:nvSpPr>
        <p:spPr>
          <a:xfrm>
            <a:off x="2760720" y="6323792"/>
            <a:ext cx="81960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La gare, à moins de 5 minutes à pied du lieu de stage et l’accès souterrain vers la mer</a:t>
            </a:r>
          </a:p>
        </p:txBody>
      </p:sp>
    </p:spTree>
    <p:extLst>
      <p:ext uri="{BB962C8B-B14F-4D97-AF65-F5344CB8AC3E}">
        <p14:creationId xmlns:p14="http://schemas.microsoft.com/office/powerpoint/2010/main" val="293961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09" y="680515"/>
            <a:ext cx="8663003" cy="55245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492E14-6D8C-49AC-9AB0-61DD298F22A9}"/>
              </a:ext>
            </a:extLst>
          </p:cNvPr>
          <p:cNvSpPr txBox="1"/>
          <p:nvPr/>
        </p:nvSpPr>
        <p:spPr>
          <a:xfrm>
            <a:off x="2533609" y="6227542"/>
            <a:ext cx="874075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Juste en sortant de la gare, via le passage souterrain, vers la plage </a:t>
            </a:r>
          </a:p>
        </p:txBody>
      </p:sp>
    </p:spTree>
    <p:extLst>
      <p:ext uri="{BB962C8B-B14F-4D97-AF65-F5344CB8AC3E}">
        <p14:creationId xmlns:p14="http://schemas.microsoft.com/office/powerpoint/2010/main" val="378051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2" y="662481"/>
            <a:ext cx="5515276" cy="5533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CDA809-959C-43CF-9936-EF53E7A0DBDB}"/>
              </a:ext>
            </a:extLst>
          </p:cNvPr>
          <p:cNvSpPr txBox="1"/>
          <p:nvPr/>
        </p:nvSpPr>
        <p:spPr>
          <a:xfrm>
            <a:off x="3840483" y="6208292"/>
            <a:ext cx="55152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Une semaine seulement après le début du stage, une intégration réussie</a:t>
            </a:r>
          </a:p>
        </p:txBody>
      </p:sp>
    </p:spTree>
    <p:extLst>
      <p:ext uri="{BB962C8B-B14F-4D97-AF65-F5344CB8AC3E}">
        <p14:creationId xmlns:p14="http://schemas.microsoft.com/office/powerpoint/2010/main" val="394870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10" y="720691"/>
            <a:ext cx="7222156" cy="5416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00048-744D-468A-BC20-C10214A6D7B7}"/>
              </a:ext>
            </a:extLst>
          </p:cNvPr>
          <p:cNvSpPr txBox="1"/>
          <p:nvPr/>
        </p:nvSpPr>
        <p:spPr>
          <a:xfrm>
            <a:off x="3003083" y="6140917"/>
            <a:ext cx="73761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/>
              <a:t>Une semaine seulement après le début du stage, une intégration réussie</a:t>
            </a:r>
          </a:p>
        </p:txBody>
      </p:sp>
    </p:spTree>
    <p:extLst>
      <p:ext uri="{BB962C8B-B14F-4D97-AF65-F5344CB8AC3E}">
        <p14:creationId xmlns:p14="http://schemas.microsoft.com/office/powerpoint/2010/main" val="7753080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321</TotalTime>
  <Words>234</Words>
  <Application>Microsoft Office PowerPoint</Application>
  <PresentationFormat>Grand écran</PresentationFormat>
  <Paragraphs>29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STAGE ERASMUS DU 20 MAI AU 20 JUILLET 2019  ESTORIL - PORTUGAL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sec-lg2</cp:lastModifiedBy>
  <cp:revision>25</cp:revision>
  <cp:lastPrinted>2019-10-16T09:45:32Z</cp:lastPrinted>
  <dcterms:created xsi:type="dcterms:W3CDTF">2019-09-04T19:47:37Z</dcterms:created>
  <dcterms:modified xsi:type="dcterms:W3CDTF">2019-10-16T09:46:19Z</dcterms:modified>
</cp:coreProperties>
</file>